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9" r:id="rId2"/>
  </p:sldIdLst>
  <p:sldSz cx="38166675" cy="32762825"/>
  <p:notesSz cx="6858000" cy="9144000"/>
  <p:defaultTextStyle>
    <a:defPPr>
      <a:defRPr lang="en-US"/>
    </a:defPPr>
    <a:lvl1pPr marL="0" algn="l" defTabSz="4053078" rtl="0" eaLnBrk="1" latinLnBrk="0" hangingPunct="1">
      <a:defRPr sz="8000" kern="1200">
        <a:solidFill>
          <a:schemeClr val="tx1"/>
        </a:solidFill>
        <a:latin typeface="+mn-lt"/>
        <a:ea typeface="+mn-ea"/>
        <a:cs typeface="+mn-cs"/>
      </a:defRPr>
    </a:lvl1pPr>
    <a:lvl2pPr marL="2026539" algn="l" defTabSz="4053078" rtl="0" eaLnBrk="1" latinLnBrk="0" hangingPunct="1">
      <a:defRPr sz="8000" kern="1200">
        <a:solidFill>
          <a:schemeClr val="tx1"/>
        </a:solidFill>
        <a:latin typeface="+mn-lt"/>
        <a:ea typeface="+mn-ea"/>
        <a:cs typeface="+mn-cs"/>
      </a:defRPr>
    </a:lvl2pPr>
    <a:lvl3pPr marL="4053078" algn="l" defTabSz="4053078" rtl="0" eaLnBrk="1" latinLnBrk="0" hangingPunct="1">
      <a:defRPr sz="8000" kern="1200">
        <a:solidFill>
          <a:schemeClr val="tx1"/>
        </a:solidFill>
        <a:latin typeface="+mn-lt"/>
        <a:ea typeface="+mn-ea"/>
        <a:cs typeface="+mn-cs"/>
      </a:defRPr>
    </a:lvl3pPr>
    <a:lvl4pPr marL="6079617" algn="l" defTabSz="4053078" rtl="0" eaLnBrk="1" latinLnBrk="0" hangingPunct="1">
      <a:defRPr sz="8000" kern="1200">
        <a:solidFill>
          <a:schemeClr val="tx1"/>
        </a:solidFill>
        <a:latin typeface="+mn-lt"/>
        <a:ea typeface="+mn-ea"/>
        <a:cs typeface="+mn-cs"/>
      </a:defRPr>
    </a:lvl4pPr>
    <a:lvl5pPr marL="8106156" algn="l" defTabSz="4053078" rtl="0" eaLnBrk="1" latinLnBrk="0" hangingPunct="1">
      <a:defRPr sz="8000" kern="1200">
        <a:solidFill>
          <a:schemeClr val="tx1"/>
        </a:solidFill>
        <a:latin typeface="+mn-lt"/>
        <a:ea typeface="+mn-ea"/>
        <a:cs typeface="+mn-cs"/>
      </a:defRPr>
    </a:lvl5pPr>
    <a:lvl6pPr marL="10132695" algn="l" defTabSz="4053078" rtl="0" eaLnBrk="1" latinLnBrk="0" hangingPunct="1">
      <a:defRPr sz="8000" kern="1200">
        <a:solidFill>
          <a:schemeClr val="tx1"/>
        </a:solidFill>
        <a:latin typeface="+mn-lt"/>
        <a:ea typeface="+mn-ea"/>
        <a:cs typeface="+mn-cs"/>
      </a:defRPr>
    </a:lvl6pPr>
    <a:lvl7pPr marL="12159234" algn="l" defTabSz="4053078" rtl="0" eaLnBrk="1" latinLnBrk="0" hangingPunct="1">
      <a:defRPr sz="8000" kern="1200">
        <a:solidFill>
          <a:schemeClr val="tx1"/>
        </a:solidFill>
        <a:latin typeface="+mn-lt"/>
        <a:ea typeface="+mn-ea"/>
        <a:cs typeface="+mn-cs"/>
      </a:defRPr>
    </a:lvl7pPr>
    <a:lvl8pPr marL="14185773" algn="l" defTabSz="4053078" rtl="0" eaLnBrk="1" latinLnBrk="0" hangingPunct="1">
      <a:defRPr sz="8000" kern="1200">
        <a:solidFill>
          <a:schemeClr val="tx1"/>
        </a:solidFill>
        <a:latin typeface="+mn-lt"/>
        <a:ea typeface="+mn-ea"/>
        <a:cs typeface="+mn-cs"/>
      </a:defRPr>
    </a:lvl8pPr>
    <a:lvl9pPr marL="16212312" algn="l" defTabSz="4053078" rtl="0" eaLnBrk="1" latinLnBrk="0" hangingPunct="1">
      <a:defRPr sz="8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6F9"/>
    <a:srgbClr val="F1FF6D"/>
    <a:srgbClr val="314C14"/>
    <a:srgbClr val="FF9900"/>
    <a:srgbClr val="99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1" autoAdjust="0"/>
    <p:restoredTop sz="99645" autoAdjust="0"/>
  </p:normalViewPr>
  <p:slideViewPr>
    <p:cSldViewPr>
      <p:cViewPr>
        <p:scale>
          <a:sx n="30" d="100"/>
          <a:sy n="30" d="100"/>
        </p:scale>
        <p:origin x="-132" y="-84"/>
      </p:cViewPr>
      <p:guideLst>
        <p:guide orient="horz" pos="10319"/>
        <p:guide pos="12021"/>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0" d="100"/>
          <a:sy n="50" d="100"/>
        </p:scale>
        <p:origin x="-139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5DF94-6826-4236-B604-2E780363E218}" type="datetimeFigureOut">
              <a:rPr lang="en-CA" smtClean="0"/>
              <a:t>19/06/2015</a:t>
            </a:fld>
            <a:endParaRPr lang="en-CA"/>
          </a:p>
        </p:txBody>
      </p:sp>
      <p:sp>
        <p:nvSpPr>
          <p:cNvPr id="4" name="Slide Image Placeholder 3"/>
          <p:cNvSpPr>
            <a:spLocks noGrp="1" noRot="1" noChangeAspect="1"/>
          </p:cNvSpPr>
          <p:nvPr>
            <p:ph type="sldImg" idx="2"/>
          </p:nvPr>
        </p:nvSpPr>
        <p:spPr>
          <a:xfrm>
            <a:off x="1431925" y="685800"/>
            <a:ext cx="399415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F1FEBE-9943-4832-8F8B-AA8981A8D4C9}" type="slidenum">
              <a:rPr lang="en-CA" smtClean="0"/>
              <a:t>‹#›</a:t>
            </a:fld>
            <a:endParaRPr lang="en-CA"/>
          </a:p>
        </p:txBody>
      </p:sp>
    </p:spTree>
    <p:extLst>
      <p:ext uri="{BB962C8B-B14F-4D97-AF65-F5344CB8AC3E}">
        <p14:creationId xmlns:p14="http://schemas.microsoft.com/office/powerpoint/2010/main" val="578998198"/>
      </p:ext>
    </p:extLst>
  </p:cSld>
  <p:clrMap bg1="lt1" tx1="dk1" bg2="lt2" tx2="dk2" accent1="accent1" accent2="accent2" accent3="accent3" accent4="accent4" accent5="accent5" accent6="accent6" hlink="hlink" folHlink="folHlink"/>
  <p:notesStyle>
    <a:lvl1pPr marL="0" algn="l" defTabSz="4053078" rtl="0" eaLnBrk="1" latinLnBrk="0" hangingPunct="1">
      <a:defRPr sz="5300" kern="1200">
        <a:solidFill>
          <a:schemeClr val="tx1"/>
        </a:solidFill>
        <a:latin typeface="+mn-lt"/>
        <a:ea typeface="+mn-ea"/>
        <a:cs typeface="+mn-cs"/>
      </a:defRPr>
    </a:lvl1pPr>
    <a:lvl2pPr marL="2026539" algn="l" defTabSz="4053078" rtl="0" eaLnBrk="1" latinLnBrk="0" hangingPunct="1">
      <a:defRPr sz="5300" kern="1200">
        <a:solidFill>
          <a:schemeClr val="tx1"/>
        </a:solidFill>
        <a:latin typeface="+mn-lt"/>
        <a:ea typeface="+mn-ea"/>
        <a:cs typeface="+mn-cs"/>
      </a:defRPr>
    </a:lvl2pPr>
    <a:lvl3pPr marL="4053078" algn="l" defTabSz="4053078" rtl="0" eaLnBrk="1" latinLnBrk="0" hangingPunct="1">
      <a:defRPr sz="5300" kern="1200">
        <a:solidFill>
          <a:schemeClr val="tx1"/>
        </a:solidFill>
        <a:latin typeface="+mn-lt"/>
        <a:ea typeface="+mn-ea"/>
        <a:cs typeface="+mn-cs"/>
      </a:defRPr>
    </a:lvl3pPr>
    <a:lvl4pPr marL="6079617" algn="l" defTabSz="4053078" rtl="0" eaLnBrk="1" latinLnBrk="0" hangingPunct="1">
      <a:defRPr sz="5300" kern="1200">
        <a:solidFill>
          <a:schemeClr val="tx1"/>
        </a:solidFill>
        <a:latin typeface="+mn-lt"/>
        <a:ea typeface="+mn-ea"/>
        <a:cs typeface="+mn-cs"/>
      </a:defRPr>
    </a:lvl4pPr>
    <a:lvl5pPr marL="8106156" algn="l" defTabSz="4053078" rtl="0" eaLnBrk="1" latinLnBrk="0" hangingPunct="1">
      <a:defRPr sz="5300" kern="1200">
        <a:solidFill>
          <a:schemeClr val="tx1"/>
        </a:solidFill>
        <a:latin typeface="+mn-lt"/>
        <a:ea typeface="+mn-ea"/>
        <a:cs typeface="+mn-cs"/>
      </a:defRPr>
    </a:lvl5pPr>
    <a:lvl6pPr marL="10132695" algn="l" defTabSz="4053078" rtl="0" eaLnBrk="1" latinLnBrk="0" hangingPunct="1">
      <a:defRPr sz="5300" kern="1200">
        <a:solidFill>
          <a:schemeClr val="tx1"/>
        </a:solidFill>
        <a:latin typeface="+mn-lt"/>
        <a:ea typeface="+mn-ea"/>
        <a:cs typeface="+mn-cs"/>
      </a:defRPr>
    </a:lvl6pPr>
    <a:lvl7pPr marL="12159234" algn="l" defTabSz="4053078" rtl="0" eaLnBrk="1" latinLnBrk="0" hangingPunct="1">
      <a:defRPr sz="5300" kern="1200">
        <a:solidFill>
          <a:schemeClr val="tx1"/>
        </a:solidFill>
        <a:latin typeface="+mn-lt"/>
        <a:ea typeface="+mn-ea"/>
        <a:cs typeface="+mn-cs"/>
      </a:defRPr>
    </a:lvl7pPr>
    <a:lvl8pPr marL="14185773" algn="l" defTabSz="4053078" rtl="0" eaLnBrk="1" latinLnBrk="0" hangingPunct="1">
      <a:defRPr sz="5300" kern="1200">
        <a:solidFill>
          <a:schemeClr val="tx1"/>
        </a:solidFill>
        <a:latin typeface="+mn-lt"/>
        <a:ea typeface="+mn-ea"/>
        <a:cs typeface="+mn-cs"/>
      </a:defRPr>
    </a:lvl8pPr>
    <a:lvl9pPr marL="16212312" algn="l" defTabSz="4053078" rtl="0" eaLnBrk="1" latinLnBrk="0" hangingPunct="1">
      <a:defRPr sz="5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13369" y="15800279"/>
            <a:ext cx="29706813" cy="7022772"/>
          </a:xfrm>
        </p:spPr>
        <p:txBody>
          <a:bodyPr anchor="b"/>
          <a:lstStyle>
            <a:lvl1pPr>
              <a:defRPr sz="17700"/>
            </a:lvl1pPr>
          </a:lstStyle>
          <a:p>
            <a:r>
              <a:rPr lang="en-US" smtClean="0"/>
              <a:t>Click to edit Master title style</a:t>
            </a:r>
            <a:endParaRPr lang="en-US"/>
          </a:p>
        </p:txBody>
      </p:sp>
      <p:sp>
        <p:nvSpPr>
          <p:cNvPr id="3" name="Subtitle 2"/>
          <p:cNvSpPr>
            <a:spLocks noGrp="1"/>
          </p:cNvSpPr>
          <p:nvPr>
            <p:ph type="subTitle" idx="1"/>
          </p:nvPr>
        </p:nvSpPr>
        <p:spPr>
          <a:xfrm>
            <a:off x="4213369" y="22823048"/>
            <a:ext cx="29706813" cy="4115275"/>
          </a:xfrm>
        </p:spPr>
        <p:txBody>
          <a:bodyPr anchor="t">
            <a:normAutofit/>
          </a:bodyPr>
          <a:lstStyle>
            <a:lvl1pPr marL="0" indent="0" algn="l">
              <a:buNone/>
              <a:defRPr sz="8900">
                <a:solidFill>
                  <a:schemeClr val="tx2"/>
                </a:solidFill>
              </a:defRPr>
            </a:lvl1pPr>
            <a:lvl2pPr marL="2026539" indent="0" algn="ctr">
              <a:buNone/>
              <a:defRPr>
                <a:solidFill>
                  <a:schemeClr val="tx1">
                    <a:tint val="75000"/>
                  </a:schemeClr>
                </a:solidFill>
              </a:defRPr>
            </a:lvl2pPr>
            <a:lvl3pPr marL="4053078" indent="0" algn="ctr">
              <a:buNone/>
              <a:defRPr>
                <a:solidFill>
                  <a:schemeClr val="tx1">
                    <a:tint val="75000"/>
                  </a:schemeClr>
                </a:solidFill>
              </a:defRPr>
            </a:lvl3pPr>
            <a:lvl4pPr marL="6079617" indent="0" algn="ctr">
              <a:buNone/>
              <a:defRPr>
                <a:solidFill>
                  <a:schemeClr val="tx1">
                    <a:tint val="75000"/>
                  </a:schemeClr>
                </a:solidFill>
              </a:defRPr>
            </a:lvl4pPr>
            <a:lvl5pPr marL="8106156" indent="0" algn="ctr">
              <a:buNone/>
              <a:defRPr>
                <a:solidFill>
                  <a:schemeClr val="tx1">
                    <a:tint val="75000"/>
                  </a:schemeClr>
                </a:solidFill>
              </a:defRPr>
            </a:lvl5pPr>
            <a:lvl6pPr marL="10132695" indent="0" algn="ctr">
              <a:buNone/>
              <a:defRPr>
                <a:solidFill>
                  <a:schemeClr val="tx1">
                    <a:tint val="75000"/>
                  </a:schemeClr>
                </a:solidFill>
              </a:defRPr>
            </a:lvl6pPr>
            <a:lvl7pPr marL="12159234" indent="0" algn="ctr">
              <a:buNone/>
              <a:defRPr>
                <a:solidFill>
                  <a:schemeClr val="tx1">
                    <a:tint val="75000"/>
                  </a:schemeClr>
                </a:solidFill>
              </a:defRPr>
            </a:lvl7pPr>
            <a:lvl8pPr marL="14185773" indent="0" algn="ctr">
              <a:buNone/>
              <a:defRPr>
                <a:solidFill>
                  <a:schemeClr val="tx1">
                    <a:tint val="75000"/>
                  </a:schemeClr>
                </a:solidFill>
              </a:defRPr>
            </a:lvl8pPr>
            <a:lvl9pPr marL="1621231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31F691-C62E-4CA0-9F1F-3FAA05BC9F42}" type="datetimeFigureOut">
              <a:rPr lang="en-CA" smtClean="0"/>
              <a:t>19/06/2015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7FF2F2-38B4-4012-BA0C-E8661B737877}"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213373" y="8634335"/>
            <a:ext cx="29731439" cy="193549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1F691-C62E-4CA0-9F1F-3FAA05BC9F42}" type="datetimeFigureOut">
              <a:rPr lang="en-CA" smtClean="0"/>
              <a:t>19/06/2015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7FF2F2-38B4-4012-BA0C-E8661B737877}"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796730" y="3228142"/>
            <a:ext cx="6148082" cy="247719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13371" y="3228144"/>
            <a:ext cx="22821355" cy="247719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1F691-C62E-4CA0-9F1F-3FAA05BC9F42}" type="datetimeFigureOut">
              <a:rPr lang="en-CA" smtClean="0"/>
              <a:t>19/06/2015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7FF2F2-38B4-4012-BA0C-E8661B737877}"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11145965" indent="-1013270">
              <a:buClr>
                <a:schemeClr val="tx2"/>
              </a:buClr>
              <a:buSzPct val="101000"/>
              <a:buFont typeface="Courier New" pitchFamily="49" charset="0"/>
              <a:buChar char="o"/>
              <a:defRPr sz="5300"/>
            </a:lvl6pPr>
            <a:lvl7pPr marL="13172504" indent="-1013270">
              <a:buClr>
                <a:schemeClr val="tx2"/>
              </a:buClr>
              <a:buFont typeface="Courier New" pitchFamily="49" charset="0"/>
              <a:buChar char="o"/>
              <a:defRPr sz="5300" baseline="0"/>
            </a:lvl7pPr>
            <a:lvl8pPr marL="15199043" indent="-1013270">
              <a:buClr>
                <a:schemeClr val="tx2"/>
              </a:buClr>
              <a:buFont typeface="Courier New" pitchFamily="49" charset="0"/>
              <a:buChar char="o"/>
              <a:defRPr sz="5300" baseline="0"/>
            </a:lvl8pPr>
            <a:lvl9pPr marL="17225582" indent="-1013270">
              <a:buClr>
                <a:schemeClr val="tx2"/>
              </a:buClr>
              <a:buFont typeface="Courier New" pitchFamily="49" charset="0"/>
              <a:buChar char="o"/>
              <a:defRPr sz="53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1F691-C62E-4CA0-9F1F-3FAA05BC9F42}" type="datetimeFigureOut">
              <a:rPr lang="en-CA" smtClean="0"/>
              <a:t>19/06/2015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7FF2F2-38B4-4012-BA0C-E8661B737877}"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13373" y="15806133"/>
            <a:ext cx="29706804" cy="7016920"/>
          </a:xfrm>
        </p:spPr>
        <p:txBody>
          <a:bodyPr anchor="b"/>
          <a:lstStyle>
            <a:lvl1pPr algn="r">
              <a:defRPr sz="14200" b="0" cap="none"/>
            </a:lvl1pPr>
          </a:lstStyle>
          <a:p>
            <a:r>
              <a:rPr lang="en-US" smtClean="0"/>
              <a:t>Click to edit Master title style</a:t>
            </a:r>
            <a:endParaRPr lang="en-US"/>
          </a:p>
        </p:txBody>
      </p:sp>
      <p:sp>
        <p:nvSpPr>
          <p:cNvPr id="3" name="Text Placeholder 2"/>
          <p:cNvSpPr>
            <a:spLocks noGrp="1"/>
          </p:cNvSpPr>
          <p:nvPr>
            <p:ph type="body" idx="1"/>
          </p:nvPr>
        </p:nvSpPr>
        <p:spPr>
          <a:xfrm>
            <a:off x="4213373" y="22823053"/>
            <a:ext cx="29706804" cy="4110402"/>
          </a:xfrm>
        </p:spPr>
        <p:txBody>
          <a:bodyPr anchor="t">
            <a:normAutofit/>
          </a:bodyPr>
          <a:lstStyle>
            <a:lvl1pPr marL="0" indent="0" algn="r">
              <a:buNone/>
              <a:defRPr sz="8000">
                <a:solidFill>
                  <a:schemeClr val="tx2"/>
                </a:solidFill>
              </a:defRPr>
            </a:lvl1pPr>
            <a:lvl2pPr marL="2026539" indent="0">
              <a:buNone/>
              <a:defRPr sz="8000">
                <a:solidFill>
                  <a:schemeClr val="tx1">
                    <a:tint val="75000"/>
                  </a:schemeClr>
                </a:solidFill>
              </a:defRPr>
            </a:lvl2pPr>
            <a:lvl3pPr marL="4053078" indent="0">
              <a:buNone/>
              <a:defRPr sz="7100">
                <a:solidFill>
                  <a:schemeClr val="tx1">
                    <a:tint val="75000"/>
                  </a:schemeClr>
                </a:solidFill>
              </a:defRPr>
            </a:lvl3pPr>
            <a:lvl4pPr marL="6079617" indent="0">
              <a:buNone/>
              <a:defRPr sz="6200">
                <a:solidFill>
                  <a:schemeClr val="tx1">
                    <a:tint val="75000"/>
                  </a:schemeClr>
                </a:solidFill>
              </a:defRPr>
            </a:lvl4pPr>
            <a:lvl5pPr marL="8106156" indent="0">
              <a:buNone/>
              <a:defRPr sz="6200">
                <a:solidFill>
                  <a:schemeClr val="tx1">
                    <a:tint val="75000"/>
                  </a:schemeClr>
                </a:solidFill>
              </a:defRPr>
            </a:lvl5pPr>
            <a:lvl6pPr marL="10132695" indent="0">
              <a:buNone/>
              <a:defRPr sz="6200">
                <a:solidFill>
                  <a:schemeClr val="tx1">
                    <a:tint val="75000"/>
                  </a:schemeClr>
                </a:solidFill>
              </a:defRPr>
            </a:lvl6pPr>
            <a:lvl7pPr marL="12159234" indent="0">
              <a:buNone/>
              <a:defRPr sz="6200">
                <a:solidFill>
                  <a:schemeClr val="tx1">
                    <a:tint val="75000"/>
                  </a:schemeClr>
                </a:solidFill>
              </a:defRPr>
            </a:lvl7pPr>
            <a:lvl8pPr marL="14185773" indent="0">
              <a:buNone/>
              <a:defRPr sz="6200">
                <a:solidFill>
                  <a:schemeClr val="tx1">
                    <a:tint val="75000"/>
                  </a:schemeClr>
                </a:solidFill>
              </a:defRPr>
            </a:lvl8pPr>
            <a:lvl9pPr marL="16212312"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1F691-C62E-4CA0-9F1F-3FAA05BC9F42}" type="datetimeFigureOut">
              <a:rPr lang="en-CA" smtClean="0"/>
              <a:t>19/06/2015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7FF2F2-38B4-4012-BA0C-E8661B737877}"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13373" y="3228149"/>
            <a:ext cx="29731439" cy="441650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13371" y="8645743"/>
            <a:ext cx="14488966" cy="19354340"/>
          </a:xfrm>
        </p:spPr>
        <p:txBody>
          <a:bodyPr>
            <a:normAutofit/>
          </a:bodyPr>
          <a:lstStyle>
            <a:lvl5pPr>
              <a:defRPr/>
            </a:lvl5pPr>
            <a:lvl6pPr marL="11145965" indent="-1013270">
              <a:buClr>
                <a:schemeClr val="tx2"/>
              </a:buClr>
              <a:buSzPct val="101000"/>
              <a:buFont typeface="Courier New" pitchFamily="49" charset="0"/>
              <a:buChar char="o"/>
              <a:defRPr sz="5300"/>
            </a:lvl6pPr>
            <a:lvl7pPr marL="13172504" indent="-1013270">
              <a:buClr>
                <a:schemeClr val="tx2"/>
              </a:buClr>
              <a:buFont typeface="Courier New" pitchFamily="49" charset="0"/>
              <a:buChar char="o"/>
              <a:defRPr sz="5300" baseline="0"/>
            </a:lvl7pPr>
            <a:lvl8pPr marL="15199043" indent="-1013270">
              <a:buClr>
                <a:schemeClr val="tx2"/>
              </a:buClr>
              <a:buFont typeface="Courier New" pitchFamily="49" charset="0"/>
              <a:buChar char="o"/>
              <a:defRPr sz="5300" baseline="0"/>
            </a:lvl8pPr>
            <a:lvl9pPr marL="17225582" indent="-1013270">
              <a:buClr>
                <a:schemeClr val="tx2"/>
              </a:buClr>
              <a:buFont typeface="Courier New" pitchFamily="49" charset="0"/>
              <a:buChar char="o"/>
              <a:defRPr sz="53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464340" y="8645741"/>
            <a:ext cx="14480472" cy="19354345"/>
          </a:xfrm>
        </p:spPr>
        <p:txBody>
          <a:bodyPr>
            <a:normAutofit/>
          </a:bodyPr>
          <a:lstStyle>
            <a:lvl5pPr>
              <a:defRPr/>
            </a:lvl5pPr>
            <a:lvl6pPr marL="11145965" indent="-1013270">
              <a:buClr>
                <a:schemeClr val="tx2"/>
              </a:buClr>
              <a:buSzPct val="101000"/>
              <a:buFont typeface="Courier New" pitchFamily="49" charset="0"/>
              <a:buChar char="o"/>
              <a:defRPr sz="5300"/>
            </a:lvl6pPr>
            <a:lvl7pPr marL="13172504" indent="-1013270">
              <a:buClr>
                <a:schemeClr val="tx2"/>
              </a:buClr>
              <a:buFont typeface="Courier New" pitchFamily="49" charset="0"/>
              <a:buChar char="o"/>
              <a:defRPr sz="5300" baseline="0"/>
            </a:lvl7pPr>
            <a:lvl8pPr marL="15199043" indent="-1013270">
              <a:buClr>
                <a:schemeClr val="tx2"/>
              </a:buClr>
              <a:buFont typeface="Courier New" pitchFamily="49" charset="0"/>
              <a:buChar char="o"/>
              <a:defRPr sz="5300" baseline="0"/>
            </a:lvl8pPr>
            <a:lvl9pPr marL="17225582" indent="-1013270">
              <a:buClr>
                <a:schemeClr val="tx2"/>
              </a:buClr>
              <a:buFont typeface="Courier New" pitchFamily="49" charset="0"/>
              <a:buChar char="o"/>
              <a:defRPr sz="53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31F691-C62E-4CA0-9F1F-3FAA05BC9F42}" type="datetimeFigureOut">
              <a:rPr lang="en-CA" smtClean="0"/>
              <a:t>19/06/2015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7FF2F2-38B4-4012-BA0C-E8661B737877}"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27433" y="8660923"/>
            <a:ext cx="13074904" cy="2752985"/>
          </a:xfrm>
        </p:spPr>
        <p:txBody>
          <a:bodyPr anchor="b">
            <a:noAutofit/>
          </a:bodyPr>
          <a:lstStyle>
            <a:lvl1pPr marL="0" indent="0">
              <a:buNone/>
              <a:defRPr sz="10600" b="0"/>
            </a:lvl1pPr>
            <a:lvl2pPr marL="2026539" indent="0">
              <a:buNone/>
              <a:defRPr sz="8900" b="1"/>
            </a:lvl2pPr>
            <a:lvl3pPr marL="4053078" indent="0">
              <a:buNone/>
              <a:defRPr sz="8000" b="1"/>
            </a:lvl3pPr>
            <a:lvl4pPr marL="6079617" indent="0">
              <a:buNone/>
              <a:defRPr sz="7100" b="1"/>
            </a:lvl4pPr>
            <a:lvl5pPr marL="8106156" indent="0">
              <a:buNone/>
              <a:defRPr sz="7100" b="1"/>
            </a:lvl5pPr>
            <a:lvl6pPr marL="10132695" indent="0">
              <a:buNone/>
              <a:defRPr sz="7100" b="1"/>
            </a:lvl6pPr>
            <a:lvl7pPr marL="12159234" indent="0">
              <a:buNone/>
              <a:defRPr sz="7100" b="1"/>
            </a:lvl7pPr>
            <a:lvl8pPr marL="14185773" indent="0">
              <a:buNone/>
              <a:defRPr sz="7100" b="1"/>
            </a:lvl8pPr>
            <a:lvl9pPr marL="16212312"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4213371" y="11413910"/>
            <a:ext cx="14488966" cy="16586173"/>
          </a:xfrm>
        </p:spPr>
        <p:txBody>
          <a:bodyPr>
            <a:normAutofit/>
          </a:bodyPr>
          <a:lstStyle>
            <a:lvl5pPr>
              <a:defRPr/>
            </a:lvl5pPr>
            <a:lvl6pPr marL="11145965" indent="-1013270">
              <a:buClr>
                <a:schemeClr val="tx2"/>
              </a:buClr>
              <a:buSzPct val="101000"/>
              <a:buFont typeface="Courier New" pitchFamily="49" charset="0"/>
              <a:buChar char="o"/>
              <a:defRPr sz="5300"/>
            </a:lvl6pPr>
            <a:lvl7pPr marL="13172504" indent="-1013270">
              <a:buClr>
                <a:schemeClr val="tx2"/>
              </a:buClr>
              <a:buFont typeface="Courier New" pitchFamily="49" charset="0"/>
              <a:buChar char="o"/>
              <a:defRPr sz="5300" baseline="0"/>
            </a:lvl7pPr>
            <a:lvl8pPr marL="15199043" indent="-1013270">
              <a:buClr>
                <a:schemeClr val="tx2"/>
              </a:buClr>
              <a:buFont typeface="Courier New" pitchFamily="49" charset="0"/>
              <a:buChar char="o"/>
              <a:defRPr sz="5300" baseline="0"/>
            </a:lvl8pPr>
            <a:lvl9pPr marL="17225582" indent="-1013270">
              <a:buClr>
                <a:schemeClr val="tx2"/>
              </a:buClr>
              <a:buFont typeface="Courier New" pitchFamily="49" charset="0"/>
              <a:buChar char="o"/>
              <a:defRPr sz="53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803334" y="8660923"/>
            <a:ext cx="13149956" cy="2752985"/>
          </a:xfrm>
        </p:spPr>
        <p:txBody>
          <a:bodyPr anchor="b">
            <a:noAutofit/>
          </a:bodyPr>
          <a:lstStyle>
            <a:lvl1pPr marL="0" indent="0">
              <a:buNone/>
              <a:defRPr sz="10600" b="0"/>
            </a:lvl1pPr>
            <a:lvl2pPr marL="2026539" indent="0">
              <a:buNone/>
              <a:defRPr sz="8900" b="1"/>
            </a:lvl2pPr>
            <a:lvl3pPr marL="4053078" indent="0">
              <a:buNone/>
              <a:defRPr sz="8000" b="1"/>
            </a:lvl3pPr>
            <a:lvl4pPr marL="6079617" indent="0">
              <a:buNone/>
              <a:defRPr sz="7100" b="1"/>
            </a:lvl4pPr>
            <a:lvl5pPr marL="8106156" indent="0">
              <a:buNone/>
              <a:defRPr sz="7100" b="1"/>
            </a:lvl5pPr>
            <a:lvl6pPr marL="10132695" indent="0">
              <a:buNone/>
              <a:defRPr sz="7100" b="1"/>
            </a:lvl6pPr>
            <a:lvl7pPr marL="12159234" indent="0">
              <a:buNone/>
              <a:defRPr sz="7100" b="1"/>
            </a:lvl7pPr>
            <a:lvl8pPr marL="14185773" indent="0">
              <a:buNone/>
              <a:defRPr sz="7100" b="1"/>
            </a:lvl8pPr>
            <a:lvl9pPr marL="16212312"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19464339" y="11413910"/>
            <a:ext cx="14488957" cy="16586173"/>
          </a:xfrm>
        </p:spPr>
        <p:txBody>
          <a:bodyPr>
            <a:normAutofit/>
          </a:bodyPr>
          <a:lstStyle>
            <a:lvl5pPr>
              <a:defRPr/>
            </a:lvl5pPr>
            <a:lvl6pPr marL="11145965" indent="-1013270">
              <a:buClr>
                <a:schemeClr val="tx2"/>
              </a:buClr>
              <a:buSzPct val="101000"/>
              <a:buFont typeface="Courier New" pitchFamily="49" charset="0"/>
              <a:buChar char="o"/>
              <a:defRPr sz="5300"/>
            </a:lvl6pPr>
            <a:lvl7pPr marL="13172504" indent="-1013270">
              <a:buClr>
                <a:schemeClr val="tx2"/>
              </a:buClr>
              <a:buFont typeface="Courier New" pitchFamily="49" charset="0"/>
              <a:buChar char="o"/>
              <a:defRPr sz="5300" baseline="0"/>
            </a:lvl7pPr>
            <a:lvl8pPr marL="15199043" indent="-1013270">
              <a:buClr>
                <a:schemeClr val="tx2"/>
              </a:buClr>
              <a:buFont typeface="Courier New" pitchFamily="49" charset="0"/>
              <a:buChar char="o"/>
              <a:defRPr sz="5300" baseline="0"/>
            </a:lvl8pPr>
            <a:lvl9pPr marL="17225582" indent="-1013270">
              <a:buClr>
                <a:schemeClr val="tx2"/>
              </a:buClr>
              <a:buFont typeface="Courier New" pitchFamily="49" charset="0"/>
              <a:buChar char="o"/>
              <a:defRPr sz="53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31F691-C62E-4CA0-9F1F-3FAA05BC9F42}" type="datetimeFigureOut">
              <a:rPr lang="en-CA" smtClean="0"/>
              <a:t>19/06/2015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B7FF2F2-38B4-4012-BA0C-E8661B737877}"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31F691-C62E-4CA0-9F1F-3FAA05BC9F42}" type="datetimeFigureOut">
              <a:rPr lang="en-CA" smtClean="0"/>
              <a:t>19/06/2015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B7FF2F2-38B4-4012-BA0C-E8661B737877}"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1F691-C62E-4CA0-9F1F-3FAA05BC9F42}" type="datetimeFigureOut">
              <a:rPr lang="en-CA" smtClean="0"/>
              <a:t>19/06/2015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B7FF2F2-38B4-4012-BA0C-E8661B737877}"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3369" y="2131101"/>
            <a:ext cx="11105442" cy="5665231"/>
          </a:xfrm>
        </p:spPr>
        <p:txBody>
          <a:bodyPr anchor="b"/>
          <a:lstStyle>
            <a:lvl1pPr algn="l">
              <a:defRPr sz="10600" b="0"/>
            </a:lvl1pPr>
          </a:lstStyle>
          <a:p>
            <a:r>
              <a:rPr lang="en-US" smtClean="0"/>
              <a:t>Click to edit Master title style</a:t>
            </a:r>
            <a:endParaRPr lang="en-US"/>
          </a:p>
        </p:txBody>
      </p:sp>
      <p:sp>
        <p:nvSpPr>
          <p:cNvPr id="3" name="Content Placeholder 2"/>
          <p:cNvSpPr>
            <a:spLocks noGrp="1"/>
          </p:cNvSpPr>
          <p:nvPr>
            <p:ph idx="1"/>
          </p:nvPr>
        </p:nvSpPr>
        <p:spPr>
          <a:xfrm>
            <a:off x="16080819" y="2131100"/>
            <a:ext cx="17863995" cy="25868983"/>
          </a:xfrm>
        </p:spPr>
        <p:txBody>
          <a:bodyPr>
            <a:normAutofit/>
          </a:bodyPr>
          <a:lstStyle>
            <a:lvl5pPr>
              <a:defRPr/>
            </a:lvl5pPr>
            <a:lvl6pPr marL="11145965" indent="-1013270">
              <a:buClr>
                <a:schemeClr val="tx2"/>
              </a:buClr>
              <a:buSzPct val="101000"/>
              <a:buFont typeface="Courier New" pitchFamily="49" charset="0"/>
              <a:buChar char="o"/>
              <a:defRPr sz="5300"/>
            </a:lvl6pPr>
            <a:lvl7pPr marL="13172504" indent="-1013270">
              <a:buClr>
                <a:schemeClr val="tx2"/>
              </a:buClr>
              <a:buFont typeface="Courier New" pitchFamily="49" charset="0"/>
              <a:buChar char="o"/>
              <a:defRPr sz="5300" baseline="0"/>
            </a:lvl7pPr>
            <a:lvl8pPr marL="15199043" indent="-1013270">
              <a:buClr>
                <a:schemeClr val="tx2"/>
              </a:buClr>
              <a:buFont typeface="Courier New" pitchFamily="49" charset="0"/>
              <a:buChar char="o"/>
              <a:defRPr sz="5300" baseline="0"/>
            </a:lvl8pPr>
            <a:lvl9pPr marL="17225582" indent="-1013270">
              <a:buClr>
                <a:schemeClr val="tx2"/>
              </a:buClr>
              <a:buFont typeface="Courier New" pitchFamily="49" charset="0"/>
              <a:buChar char="o"/>
              <a:defRPr sz="53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213369" y="7796337"/>
            <a:ext cx="11105442" cy="20203737"/>
          </a:xfrm>
        </p:spPr>
        <p:txBody>
          <a:bodyPr anchor="t">
            <a:normAutofit/>
          </a:bodyPr>
          <a:lstStyle>
            <a:lvl1pPr marL="0" indent="0">
              <a:buNone/>
              <a:defRPr sz="5300"/>
            </a:lvl1pPr>
            <a:lvl2pPr marL="2026539" indent="0">
              <a:buNone/>
              <a:defRPr sz="5300"/>
            </a:lvl2pPr>
            <a:lvl3pPr marL="4053078" indent="0">
              <a:buNone/>
              <a:defRPr sz="4400"/>
            </a:lvl3pPr>
            <a:lvl4pPr marL="6079617" indent="0">
              <a:buNone/>
              <a:defRPr sz="4000"/>
            </a:lvl4pPr>
            <a:lvl5pPr marL="8106156" indent="0">
              <a:buNone/>
              <a:defRPr sz="4000"/>
            </a:lvl5pPr>
            <a:lvl6pPr marL="10132695" indent="0">
              <a:buNone/>
              <a:defRPr sz="4000"/>
            </a:lvl6pPr>
            <a:lvl7pPr marL="12159234" indent="0">
              <a:buNone/>
              <a:defRPr sz="4000"/>
            </a:lvl7pPr>
            <a:lvl8pPr marL="14185773" indent="0">
              <a:buNone/>
              <a:defRPr sz="4000"/>
            </a:lvl8pPr>
            <a:lvl9pPr marL="16212312"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1F691-C62E-4CA0-9F1F-3FAA05BC9F42}" type="datetimeFigureOut">
              <a:rPr lang="en-CA" smtClean="0"/>
              <a:t>19/06/2015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7FF2F2-38B4-4012-BA0C-E8661B737877}"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3371" y="6626413"/>
            <a:ext cx="14531164" cy="5318365"/>
          </a:xfrm>
        </p:spPr>
        <p:txBody>
          <a:bodyPr anchor="b">
            <a:normAutofit/>
          </a:bodyPr>
          <a:lstStyle>
            <a:lvl1pPr algn="l">
              <a:defRPr sz="10600" b="0"/>
            </a:lvl1pPr>
          </a:lstStyle>
          <a:p>
            <a:r>
              <a:rPr lang="en-US" smtClean="0"/>
              <a:t>Click to edit Master title style</a:t>
            </a:r>
            <a:endParaRPr lang="en-US"/>
          </a:p>
        </p:txBody>
      </p:sp>
      <p:sp>
        <p:nvSpPr>
          <p:cNvPr id="4" name="Text Placeholder 3"/>
          <p:cNvSpPr>
            <a:spLocks noGrp="1"/>
          </p:cNvSpPr>
          <p:nvPr>
            <p:ph type="body" sz="half" idx="2"/>
          </p:nvPr>
        </p:nvSpPr>
        <p:spPr>
          <a:xfrm>
            <a:off x="4213371" y="11944778"/>
            <a:ext cx="14531164" cy="12087562"/>
          </a:xfrm>
        </p:spPr>
        <p:txBody>
          <a:bodyPr anchor="t">
            <a:normAutofit/>
          </a:bodyPr>
          <a:lstStyle>
            <a:lvl1pPr marL="0" indent="0">
              <a:buNone/>
              <a:defRPr sz="5300"/>
            </a:lvl1pPr>
            <a:lvl2pPr marL="2026539" indent="0">
              <a:buNone/>
              <a:defRPr sz="5300"/>
            </a:lvl2pPr>
            <a:lvl3pPr marL="4053078" indent="0">
              <a:buNone/>
              <a:defRPr sz="4400"/>
            </a:lvl3pPr>
            <a:lvl4pPr marL="6079617" indent="0">
              <a:buNone/>
              <a:defRPr sz="4000"/>
            </a:lvl4pPr>
            <a:lvl5pPr marL="8106156" indent="0">
              <a:buNone/>
              <a:defRPr sz="4000"/>
            </a:lvl5pPr>
            <a:lvl6pPr marL="10132695" indent="0">
              <a:buNone/>
              <a:defRPr sz="4000"/>
            </a:lvl6pPr>
            <a:lvl7pPr marL="12159234" indent="0">
              <a:buNone/>
              <a:defRPr sz="4000"/>
            </a:lvl7pPr>
            <a:lvl8pPr marL="14185773" indent="0">
              <a:buNone/>
              <a:defRPr sz="4000"/>
            </a:lvl8pPr>
            <a:lvl9pPr marL="16212312"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1F691-C62E-4CA0-9F1F-3FAA05BC9F42}" type="datetimeFigureOut">
              <a:rPr lang="en-CA" smtClean="0"/>
              <a:t>19/06/2015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7FF2F2-38B4-4012-BA0C-E8661B737877}" type="slidenum">
              <a:rPr lang="en-CA" smtClean="0"/>
              <a:t>‹#›</a:t>
            </a:fld>
            <a:endParaRPr lang="en-CA"/>
          </a:p>
        </p:txBody>
      </p:sp>
      <p:sp>
        <p:nvSpPr>
          <p:cNvPr id="32" name="Oval 31"/>
          <p:cNvSpPr/>
          <p:nvPr/>
        </p:nvSpPr>
        <p:spPr>
          <a:xfrm>
            <a:off x="22870151" y="6864340"/>
            <a:ext cx="4535644" cy="519128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405308" tIns="202654" rIns="405308" bIns="202654" rtlCol="0" anchor="ctr"/>
          <a:lstStyle/>
          <a:p>
            <a:pPr algn="ctr"/>
            <a:endParaRPr lang="en-US"/>
          </a:p>
        </p:txBody>
      </p:sp>
      <p:sp>
        <p:nvSpPr>
          <p:cNvPr id="33" name="Oval 32"/>
          <p:cNvSpPr/>
          <p:nvPr/>
        </p:nvSpPr>
        <p:spPr>
          <a:xfrm>
            <a:off x="23585125" y="6744572"/>
            <a:ext cx="3465909" cy="396691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405308" tIns="202654" rIns="405308" bIns="202654" rtlCol="0" anchor="ctr"/>
          <a:lstStyle/>
          <a:p>
            <a:pPr algn="ctr"/>
            <a:endParaRPr lang="en-US"/>
          </a:p>
        </p:txBody>
      </p:sp>
      <p:sp>
        <p:nvSpPr>
          <p:cNvPr id="29" name="Oval 28"/>
          <p:cNvSpPr/>
          <p:nvPr/>
        </p:nvSpPr>
        <p:spPr>
          <a:xfrm>
            <a:off x="21939093" y="9050403"/>
            <a:ext cx="2514242" cy="2877682"/>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405308" tIns="202654" rIns="405308" bIns="202654" rtlCol="0" anchor="ctr"/>
          <a:lstStyle/>
          <a:p>
            <a:pPr algn="ctr"/>
            <a:endParaRPr lang="en-US"/>
          </a:p>
        </p:txBody>
      </p:sp>
      <p:sp>
        <p:nvSpPr>
          <p:cNvPr id="31" name="Oval 30"/>
          <p:cNvSpPr/>
          <p:nvPr/>
        </p:nvSpPr>
        <p:spPr>
          <a:xfrm>
            <a:off x="22640155" y="8653212"/>
            <a:ext cx="2043520" cy="2338916"/>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405308" tIns="202654" rIns="405308" bIns="202654" rtlCol="0" anchor="ctr"/>
          <a:lstStyle/>
          <a:p>
            <a:pPr algn="ctr"/>
            <a:endParaRPr lang="en-US"/>
          </a:p>
        </p:txBody>
      </p:sp>
      <p:sp>
        <p:nvSpPr>
          <p:cNvPr id="28" name="Oval 27"/>
          <p:cNvSpPr/>
          <p:nvPr/>
        </p:nvSpPr>
        <p:spPr>
          <a:xfrm>
            <a:off x="19695918" y="9953184"/>
            <a:ext cx="1071042" cy="12258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405308" tIns="202654" rIns="405308" bIns="202654" rtlCol="0" anchor="ctr"/>
          <a:lstStyle/>
          <a:p>
            <a:pPr algn="ctr"/>
            <a:endParaRPr lang="en-US"/>
          </a:p>
        </p:txBody>
      </p:sp>
      <p:sp>
        <p:nvSpPr>
          <p:cNvPr id="30" name="Oval 29"/>
          <p:cNvSpPr/>
          <p:nvPr/>
        </p:nvSpPr>
        <p:spPr>
          <a:xfrm>
            <a:off x="25595094" y="4744234"/>
            <a:ext cx="1071042" cy="12258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405308" tIns="202654" rIns="405308" bIns="202654" rtlCol="0" anchor="ctr"/>
          <a:lstStyle/>
          <a:p>
            <a:pPr algn="ctr"/>
            <a:endParaRPr lang="en-US"/>
          </a:p>
        </p:txBody>
      </p:sp>
      <p:sp>
        <p:nvSpPr>
          <p:cNvPr id="34" name="Oval 33"/>
          <p:cNvSpPr/>
          <p:nvPr/>
        </p:nvSpPr>
        <p:spPr>
          <a:xfrm>
            <a:off x="21118545" y="9050406"/>
            <a:ext cx="824102" cy="94322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405308" tIns="202654" rIns="405308" bIns="202654" rtlCol="0" anchor="ctr"/>
          <a:lstStyle/>
          <a:p>
            <a:pPr algn="ctr"/>
            <a:endParaRPr lang="en-US"/>
          </a:p>
        </p:txBody>
      </p:sp>
      <p:sp>
        <p:nvSpPr>
          <p:cNvPr id="35" name="Oval 34"/>
          <p:cNvSpPr/>
          <p:nvPr/>
        </p:nvSpPr>
        <p:spPr>
          <a:xfrm>
            <a:off x="25664841" y="5066789"/>
            <a:ext cx="824102" cy="94322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405308" tIns="202654" rIns="405308" bIns="202654" rtlCol="0" anchor="ctr"/>
          <a:lstStyle/>
          <a:p>
            <a:pPr algn="ctr"/>
            <a:endParaRPr lang="en-US"/>
          </a:p>
        </p:txBody>
      </p:sp>
      <p:sp>
        <p:nvSpPr>
          <p:cNvPr id="18" name="Picture Placeholder 17"/>
          <p:cNvSpPr>
            <a:spLocks noGrp="1"/>
          </p:cNvSpPr>
          <p:nvPr>
            <p:ph type="pic" sz="quarter" idx="14"/>
          </p:nvPr>
        </p:nvSpPr>
        <p:spPr>
          <a:xfrm>
            <a:off x="20355560" y="7644659"/>
            <a:ext cx="14312503" cy="16381413"/>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13371" y="3228149"/>
            <a:ext cx="29739925" cy="4416508"/>
          </a:xfrm>
          <a:prstGeom prst="rect">
            <a:avLst/>
          </a:prstGeom>
        </p:spPr>
        <p:txBody>
          <a:bodyPr vert="horz" lIns="405308" tIns="202654" rIns="405308" bIns="202654"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213373" y="8634335"/>
            <a:ext cx="29739921" cy="19354990"/>
          </a:xfrm>
          <a:prstGeom prst="rect">
            <a:avLst/>
          </a:prstGeom>
        </p:spPr>
        <p:txBody>
          <a:bodyPr vert="horz" lIns="405308" tIns="202654" rIns="405308" bIns="202654"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6869205" y="28433673"/>
            <a:ext cx="8905558" cy="1744317"/>
          </a:xfrm>
          <a:prstGeom prst="rect">
            <a:avLst/>
          </a:prstGeom>
        </p:spPr>
        <p:txBody>
          <a:bodyPr vert="horz" lIns="405308" tIns="202654" rIns="405308" bIns="202654" rtlCol="0" anchor="b"/>
          <a:lstStyle>
            <a:lvl1pPr algn="r">
              <a:defRPr sz="4000">
                <a:solidFill>
                  <a:schemeClr val="tx2"/>
                </a:solidFill>
              </a:defRPr>
            </a:lvl1pPr>
          </a:lstStyle>
          <a:p>
            <a:fld id="{2431F691-C62E-4CA0-9F1F-3FAA05BC9F42}" type="datetimeFigureOut">
              <a:rPr lang="en-CA" smtClean="0"/>
              <a:t>19/06/2015</a:t>
            </a:fld>
            <a:endParaRPr lang="en-CA"/>
          </a:p>
        </p:txBody>
      </p:sp>
      <p:sp>
        <p:nvSpPr>
          <p:cNvPr id="5" name="Footer Placeholder 4"/>
          <p:cNvSpPr>
            <a:spLocks noGrp="1"/>
          </p:cNvSpPr>
          <p:nvPr>
            <p:ph type="ftr" sz="quarter" idx="3"/>
          </p:nvPr>
        </p:nvSpPr>
        <p:spPr>
          <a:xfrm>
            <a:off x="4929218" y="28433673"/>
            <a:ext cx="21939990" cy="1744317"/>
          </a:xfrm>
          <a:prstGeom prst="rect">
            <a:avLst/>
          </a:prstGeom>
        </p:spPr>
        <p:txBody>
          <a:bodyPr vert="horz" lIns="405308" tIns="202654" rIns="405308" bIns="202654" rtlCol="0" anchor="b"/>
          <a:lstStyle>
            <a:lvl1pPr algn="l">
              <a:defRPr sz="4000">
                <a:solidFill>
                  <a:schemeClr val="tx2"/>
                </a:solidFill>
              </a:defRPr>
            </a:lvl1pPr>
          </a:lstStyle>
          <a:p>
            <a:endParaRPr lang="en-CA"/>
          </a:p>
        </p:txBody>
      </p:sp>
      <p:sp>
        <p:nvSpPr>
          <p:cNvPr id="6" name="Slide Number Placeholder 5"/>
          <p:cNvSpPr>
            <a:spLocks noGrp="1"/>
          </p:cNvSpPr>
          <p:nvPr>
            <p:ph type="sldNum" sz="quarter" idx="4"/>
          </p:nvPr>
        </p:nvSpPr>
        <p:spPr>
          <a:xfrm>
            <a:off x="2390253" y="28433673"/>
            <a:ext cx="2538965" cy="1744317"/>
          </a:xfrm>
          <a:prstGeom prst="rect">
            <a:avLst/>
          </a:prstGeom>
        </p:spPr>
        <p:txBody>
          <a:bodyPr vert="horz" lIns="405308" tIns="202654" rIns="405308" bIns="202654" rtlCol="0" anchor="b"/>
          <a:lstStyle>
            <a:lvl1pPr algn="l">
              <a:defRPr sz="8000">
                <a:solidFill>
                  <a:schemeClr val="tx2"/>
                </a:solidFill>
              </a:defRPr>
            </a:lvl1pPr>
          </a:lstStyle>
          <a:p>
            <a:fld id="{7B7FF2F2-38B4-4012-BA0C-E8661B737877}" type="slidenum">
              <a:rPr lang="en-CA" smtClean="0"/>
              <a:t>‹#›</a:t>
            </a:fld>
            <a:endParaRPr lang="en-CA"/>
          </a:p>
        </p:txBody>
      </p:sp>
      <p:grpSp>
        <p:nvGrpSpPr>
          <p:cNvPr id="61" name="Group 60"/>
          <p:cNvGrpSpPr/>
          <p:nvPr/>
        </p:nvGrpSpPr>
        <p:grpSpPr>
          <a:xfrm>
            <a:off x="-140222" y="3"/>
            <a:ext cx="38306899" cy="32762820"/>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26539" rtl="0" eaLnBrk="1" latinLnBrk="0" hangingPunct="1">
        <a:spcBef>
          <a:spcPct val="0"/>
        </a:spcBef>
        <a:buNone/>
        <a:defRPr sz="14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519904" indent="-1519904" algn="l" defTabSz="2026539" rtl="0" eaLnBrk="1" latinLnBrk="0" hangingPunct="1">
        <a:spcBef>
          <a:spcPct val="20000"/>
        </a:spcBef>
        <a:spcAft>
          <a:spcPts val="2660"/>
        </a:spcAft>
        <a:buClr>
          <a:schemeClr val="tx2"/>
        </a:buClr>
        <a:buFont typeface="Wingdings 2" charset="2"/>
        <a:buChar char=""/>
        <a:defRPr sz="8000" kern="1200">
          <a:solidFill>
            <a:schemeClr val="tx1"/>
          </a:solidFill>
          <a:latin typeface="+mn-lt"/>
          <a:ea typeface="+mn-ea"/>
          <a:cs typeface="+mn-cs"/>
        </a:defRPr>
      </a:lvl1pPr>
      <a:lvl2pPr marL="3293126" indent="-1266587" algn="l" defTabSz="2026539" rtl="0" eaLnBrk="1" latinLnBrk="0" hangingPunct="1">
        <a:spcBef>
          <a:spcPct val="20000"/>
        </a:spcBef>
        <a:spcAft>
          <a:spcPts val="2660"/>
        </a:spcAft>
        <a:buClr>
          <a:schemeClr val="tx2"/>
        </a:buClr>
        <a:buFont typeface="Wingdings 2" charset="2"/>
        <a:buChar char=""/>
        <a:defRPr sz="7100" kern="1200">
          <a:solidFill>
            <a:schemeClr val="tx1"/>
          </a:solidFill>
          <a:latin typeface="+mn-lt"/>
          <a:ea typeface="+mn-ea"/>
          <a:cs typeface="+mn-cs"/>
        </a:defRPr>
      </a:lvl2pPr>
      <a:lvl3pPr marL="5066348" indent="-1013270" algn="l" defTabSz="2026539" rtl="0" eaLnBrk="1" latinLnBrk="0" hangingPunct="1">
        <a:spcBef>
          <a:spcPct val="20000"/>
        </a:spcBef>
        <a:spcAft>
          <a:spcPts val="2660"/>
        </a:spcAft>
        <a:buClr>
          <a:schemeClr val="tx2"/>
        </a:buClr>
        <a:buFont typeface="Wingdings 2" charset="2"/>
        <a:buChar char=""/>
        <a:defRPr sz="6200" kern="1200">
          <a:solidFill>
            <a:schemeClr val="tx1"/>
          </a:solidFill>
          <a:latin typeface="+mn-lt"/>
          <a:ea typeface="+mn-ea"/>
          <a:cs typeface="+mn-cs"/>
        </a:defRPr>
      </a:lvl3pPr>
      <a:lvl4pPr marL="7092887" indent="-1013270" algn="l" defTabSz="2026539" rtl="0" eaLnBrk="1" latinLnBrk="0" hangingPunct="1">
        <a:spcBef>
          <a:spcPct val="20000"/>
        </a:spcBef>
        <a:spcAft>
          <a:spcPts val="2660"/>
        </a:spcAft>
        <a:buClr>
          <a:schemeClr val="tx2"/>
        </a:buClr>
        <a:buFont typeface="Wingdings 2" charset="2"/>
        <a:buChar char=""/>
        <a:defRPr sz="5300" kern="1200">
          <a:solidFill>
            <a:schemeClr val="tx1"/>
          </a:solidFill>
          <a:latin typeface="+mn-lt"/>
          <a:ea typeface="+mn-ea"/>
          <a:cs typeface="+mn-cs"/>
        </a:defRPr>
      </a:lvl4pPr>
      <a:lvl5pPr marL="9119426" indent="-1013270" algn="l" defTabSz="2026539" rtl="0" eaLnBrk="1" latinLnBrk="0" hangingPunct="1">
        <a:spcBef>
          <a:spcPct val="20000"/>
        </a:spcBef>
        <a:spcAft>
          <a:spcPts val="2660"/>
        </a:spcAft>
        <a:buClr>
          <a:schemeClr val="tx2"/>
        </a:buClr>
        <a:buFont typeface="Wingdings 2" charset="2"/>
        <a:buChar char=""/>
        <a:defRPr sz="5300" kern="1200">
          <a:solidFill>
            <a:schemeClr val="tx1"/>
          </a:solidFill>
          <a:latin typeface="+mn-lt"/>
          <a:ea typeface="+mn-ea"/>
          <a:cs typeface="+mn-cs"/>
        </a:defRPr>
      </a:lvl5pPr>
      <a:lvl6pPr marL="11145965" indent="-1013270" algn="l" defTabSz="2026539" rtl="0" eaLnBrk="1" latinLnBrk="0" hangingPunct="1">
        <a:spcBef>
          <a:spcPct val="20000"/>
        </a:spcBef>
        <a:buFont typeface="Arial"/>
        <a:buChar char="•"/>
        <a:defRPr sz="8900" kern="1200">
          <a:solidFill>
            <a:schemeClr val="tx1"/>
          </a:solidFill>
          <a:latin typeface="+mn-lt"/>
          <a:ea typeface="+mn-ea"/>
          <a:cs typeface="+mn-cs"/>
        </a:defRPr>
      </a:lvl6pPr>
      <a:lvl7pPr marL="13172504" indent="-1013270" algn="l" defTabSz="2026539" rtl="0" eaLnBrk="1" latinLnBrk="0" hangingPunct="1">
        <a:spcBef>
          <a:spcPct val="20000"/>
        </a:spcBef>
        <a:buFont typeface="Arial"/>
        <a:buChar char="•"/>
        <a:defRPr sz="8900" kern="1200">
          <a:solidFill>
            <a:schemeClr val="tx1"/>
          </a:solidFill>
          <a:latin typeface="+mn-lt"/>
          <a:ea typeface="+mn-ea"/>
          <a:cs typeface="+mn-cs"/>
        </a:defRPr>
      </a:lvl7pPr>
      <a:lvl8pPr marL="15199043" indent="-1013270" algn="l" defTabSz="2026539" rtl="0" eaLnBrk="1" latinLnBrk="0" hangingPunct="1">
        <a:spcBef>
          <a:spcPct val="20000"/>
        </a:spcBef>
        <a:buFont typeface="Arial"/>
        <a:buChar char="•"/>
        <a:defRPr sz="8900" kern="1200">
          <a:solidFill>
            <a:schemeClr val="tx1"/>
          </a:solidFill>
          <a:latin typeface="+mn-lt"/>
          <a:ea typeface="+mn-ea"/>
          <a:cs typeface="+mn-cs"/>
        </a:defRPr>
      </a:lvl8pPr>
      <a:lvl9pPr marL="17225582" indent="-1013270" algn="l" defTabSz="2026539" rtl="0" eaLnBrk="1" latinLnBrk="0" hangingPunct="1">
        <a:spcBef>
          <a:spcPct val="20000"/>
        </a:spcBef>
        <a:buFont typeface="Arial"/>
        <a:buChar char="•"/>
        <a:defRPr sz="8900" kern="1200">
          <a:solidFill>
            <a:schemeClr val="tx1"/>
          </a:solidFill>
          <a:latin typeface="+mn-lt"/>
          <a:ea typeface="+mn-ea"/>
          <a:cs typeface="+mn-cs"/>
        </a:defRPr>
      </a:lvl9pPr>
    </p:bodyStyle>
    <p:otherStyle>
      <a:defPPr>
        <a:defRPr lang="en-US"/>
      </a:defPPr>
      <a:lvl1pPr marL="0" algn="l" defTabSz="2026539" rtl="0" eaLnBrk="1" latinLnBrk="0" hangingPunct="1">
        <a:defRPr sz="8000" kern="1200">
          <a:solidFill>
            <a:schemeClr val="tx1"/>
          </a:solidFill>
          <a:latin typeface="+mn-lt"/>
          <a:ea typeface="+mn-ea"/>
          <a:cs typeface="+mn-cs"/>
        </a:defRPr>
      </a:lvl1pPr>
      <a:lvl2pPr marL="2026539" algn="l" defTabSz="2026539" rtl="0" eaLnBrk="1" latinLnBrk="0" hangingPunct="1">
        <a:defRPr sz="8000" kern="1200">
          <a:solidFill>
            <a:schemeClr val="tx1"/>
          </a:solidFill>
          <a:latin typeface="+mn-lt"/>
          <a:ea typeface="+mn-ea"/>
          <a:cs typeface="+mn-cs"/>
        </a:defRPr>
      </a:lvl2pPr>
      <a:lvl3pPr marL="4053078" algn="l" defTabSz="2026539" rtl="0" eaLnBrk="1" latinLnBrk="0" hangingPunct="1">
        <a:defRPr sz="8000" kern="1200">
          <a:solidFill>
            <a:schemeClr val="tx1"/>
          </a:solidFill>
          <a:latin typeface="+mn-lt"/>
          <a:ea typeface="+mn-ea"/>
          <a:cs typeface="+mn-cs"/>
        </a:defRPr>
      </a:lvl3pPr>
      <a:lvl4pPr marL="6079617" algn="l" defTabSz="2026539" rtl="0" eaLnBrk="1" latinLnBrk="0" hangingPunct="1">
        <a:defRPr sz="8000" kern="1200">
          <a:solidFill>
            <a:schemeClr val="tx1"/>
          </a:solidFill>
          <a:latin typeface="+mn-lt"/>
          <a:ea typeface="+mn-ea"/>
          <a:cs typeface="+mn-cs"/>
        </a:defRPr>
      </a:lvl4pPr>
      <a:lvl5pPr marL="8106156" algn="l" defTabSz="2026539" rtl="0" eaLnBrk="1" latinLnBrk="0" hangingPunct="1">
        <a:defRPr sz="8000" kern="1200">
          <a:solidFill>
            <a:schemeClr val="tx1"/>
          </a:solidFill>
          <a:latin typeface="+mn-lt"/>
          <a:ea typeface="+mn-ea"/>
          <a:cs typeface="+mn-cs"/>
        </a:defRPr>
      </a:lvl5pPr>
      <a:lvl6pPr marL="10132695" algn="l" defTabSz="2026539" rtl="0" eaLnBrk="1" latinLnBrk="0" hangingPunct="1">
        <a:defRPr sz="8000" kern="1200">
          <a:solidFill>
            <a:schemeClr val="tx1"/>
          </a:solidFill>
          <a:latin typeface="+mn-lt"/>
          <a:ea typeface="+mn-ea"/>
          <a:cs typeface="+mn-cs"/>
        </a:defRPr>
      </a:lvl6pPr>
      <a:lvl7pPr marL="12159234" algn="l" defTabSz="2026539" rtl="0" eaLnBrk="1" latinLnBrk="0" hangingPunct="1">
        <a:defRPr sz="8000" kern="1200">
          <a:solidFill>
            <a:schemeClr val="tx1"/>
          </a:solidFill>
          <a:latin typeface="+mn-lt"/>
          <a:ea typeface="+mn-ea"/>
          <a:cs typeface="+mn-cs"/>
        </a:defRPr>
      </a:lvl7pPr>
      <a:lvl8pPr marL="14185773" algn="l" defTabSz="2026539" rtl="0" eaLnBrk="1" latinLnBrk="0" hangingPunct="1">
        <a:defRPr sz="8000" kern="1200">
          <a:solidFill>
            <a:schemeClr val="tx1"/>
          </a:solidFill>
          <a:latin typeface="+mn-lt"/>
          <a:ea typeface="+mn-ea"/>
          <a:cs typeface="+mn-cs"/>
        </a:defRPr>
      </a:lvl8pPr>
      <a:lvl9pPr marL="16212312" algn="l" defTabSz="2026539"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1" name="Title 1"/>
          <p:cNvSpPr txBox="1">
            <a:spLocks/>
          </p:cNvSpPr>
          <p:nvPr/>
        </p:nvSpPr>
        <p:spPr>
          <a:xfrm>
            <a:off x="668504" y="251620"/>
            <a:ext cx="35314603" cy="2088232"/>
          </a:xfrm>
          <a:prstGeom prst="rect">
            <a:avLst/>
          </a:prstGeom>
        </p:spPr>
        <p:txBody>
          <a:bodyPr>
            <a:noAutofit/>
          </a:bodyPr>
          <a:lstStyle>
            <a:lvl1pPr algn="ctr" defTabSz="4053078" rtl="0" eaLnBrk="1" latinLnBrk="0" hangingPunct="1">
              <a:spcBef>
                <a:spcPct val="0"/>
              </a:spcBef>
              <a:buNone/>
              <a:defRPr sz="19500" kern="1200">
                <a:solidFill>
                  <a:schemeClr val="tx1"/>
                </a:solidFill>
                <a:latin typeface="+mj-lt"/>
                <a:ea typeface="+mj-ea"/>
                <a:cs typeface="+mj-cs"/>
              </a:defRPr>
            </a:lvl1pPr>
          </a:lstStyle>
          <a:p>
            <a:r>
              <a:rPr lang="en-CA" sz="6000" b="1" i="1" dirty="0" smtClean="0">
                <a:effectLst>
                  <a:glow rad="101600">
                    <a:schemeClr val="bg2">
                      <a:lumMod val="50000"/>
                      <a:alpha val="60000"/>
                    </a:schemeClr>
                  </a:glow>
                </a:effectLst>
                <a:latin typeface="Georgia" pitchFamily="18" charset="0"/>
              </a:rPr>
              <a:t>Climate Change SOS: Save Our Syrup!</a:t>
            </a:r>
          </a:p>
          <a:p>
            <a:endParaRPr lang="en-CA" sz="4400" b="1" i="1" dirty="0">
              <a:effectLst>
                <a:glow rad="101600">
                  <a:schemeClr val="bg2">
                    <a:lumMod val="50000"/>
                    <a:alpha val="60000"/>
                  </a:schemeClr>
                </a:glow>
              </a:effectLst>
              <a:latin typeface="Georgia" pitchFamily="18" charset="0"/>
            </a:endParaRPr>
          </a:p>
          <a:p>
            <a:r>
              <a:rPr lang="en-CA" sz="3600" b="1" i="1" dirty="0" smtClean="0">
                <a:effectLst>
                  <a:glow rad="101600">
                    <a:schemeClr val="bg2">
                      <a:lumMod val="50000"/>
                      <a:alpha val="60000"/>
                    </a:schemeClr>
                  </a:glow>
                </a:effectLst>
                <a:latin typeface="Georgia" pitchFamily="18" charset="0"/>
              </a:rPr>
              <a:t>Dr</a:t>
            </a:r>
            <a:r>
              <a:rPr lang="en-CA" sz="3600" b="1" i="1" dirty="0" smtClean="0">
                <a:effectLst>
                  <a:glow rad="101600">
                    <a:schemeClr val="bg2">
                      <a:lumMod val="50000"/>
                      <a:alpha val="60000"/>
                    </a:schemeClr>
                  </a:glow>
                </a:effectLst>
                <a:latin typeface="Georgia" pitchFamily="18" charset="0"/>
              </a:rPr>
              <a:t>. Brenda Murphy</a:t>
            </a:r>
            <a:r>
              <a:rPr lang="en-CA" sz="3600" b="1" i="1" baseline="30000" dirty="0" smtClean="0">
                <a:effectLst>
                  <a:glow rad="101600">
                    <a:schemeClr val="bg2">
                      <a:lumMod val="50000"/>
                      <a:alpha val="60000"/>
                    </a:schemeClr>
                  </a:glow>
                </a:effectLst>
                <a:latin typeface="Georgia" pitchFamily="18" charset="0"/>
              </a:rPr>
              <a:t>1</a:t>
            </a:r>
            <a:r>
              <a:rPr lang="en-CA" sz="3600" b="1" i="1" dirty="0" smtClean="0">
                <a:effectLst>
                  <a:glow rad="101600">
                    <a:schemeClr val="bg2">
                      <a:lumMod val="50000"/>
                      <a:alpha val="60000"/>
                    </a:schemeClr>
                  </a:glow>
                </a:effectLst>
                <a:latin typeface="Georgia" pitchFamily="18" charset="0"/>
              </a:rPr>
              <a:t>, </a:t>
            </a:r>
            <a:r>
              <a:rPr lang="en-CA" sz="3600" b="1" i="1" dirty="0">
                <a:effectLst>
                  <a:glow rad="101600">
                    <a:schemeClr val="bg2">
                      <a:lumMod val="50000"/>
                      <a:alpha val="60000"/>
                    </a:schemeClr>
                  </a:glow>
                </a:effectLst>
                <a:latin typeface="Georgia" pitchFamily="18" charset="0"/>
              </a:rPr>
              <a:t>Mr. Bryce </a:t>
            </a:r>
            <a:r>
              <a:rPr lang="en-CA" sz="3600" b="1" i="1" dirty="0" smtClean="0">
                <a:effectLst>
                  <a:glow rad="101600">
                    <a:schemeClr val="bg2">
                      <a:lumMod val="50000"/>
                      <a:alpha val="60000"/>
                    </a:schemeClr>
                  </a:glow>
                </a:effectLst>
                <a:latin typeface="Georgia" pitchFamily="18" charset="0"/>
              </a:rPr>
              <a:t>Gunson</a:t>
            </a:r>
            <a:r>
              <a:rPr lang="en-CA" sz="3600" b="1" i="1" baseline="30000" dirty="0" smtClean="0">
                <a:effectLst>
                  <a:glow rad="101600">
                    <a:schemeClr val="bg2">
                      <a:lumMod val="50000"/>
                      <a:alpha val="60000"/>
                    </a:schemeClr>
                  </a:glow>
                </a:effectLst>
                <a:latin typeface="Georgia" pitchFamily="18" charset="0"/>
              </a:rPr>
              <a:t>2</a:t>
            </a:r>
            <a:r>
              <a:rPr lang="en-CA" sz="3600" b="1" i="1" dirty="0" smtClean="0">
                <a:effectLst>
                  <a:glow rad="101600">
                    <a:schemeClr val="bg2">
                      <a:lumMod val="50000"/>
                      <a:alpha val="60000"/>
                    </a:schemeClr>
                  </a:glow>
                </a:effectLst>
                <a:latin typeface="Georgia" pitchFamily="18" charset="0"/>
              </a:rPr>
              <a:t>, </a:t>
            </a:r>
            <a:r>
              <a:rPr lang="en-CA" sz="3600" b="1" i="1" dirty="0">
                <a:effectLst>
                  <a:glow rad="101600">
                    <a:schemeClr val="bg2">
                      <a:lumMod val="50000"/>
                      <a:alpha val="60000"/>
                    </a:schemeClr>
                  </a:glow>
                </a:effectLst>
                <a:latin typeface="Georgia" pitchFamily="18" charset="0"/>
              </a:rPr>
              <a:t>Ms. Brenna </a:t>
            </a:r>
            <a:r>
              <a:rPr lang="en-CA" sz="3600" b="1" i="1" dirty="0" smtClean="0">
                <a:effectLst>
                  <a:glow rad="101600">
                    <a:schemeClr val="bg2">
                      <a:lumMod val="50000"/>
                      <a:alpha val="60000"/>
                    </a:schemeClr>
                  </a:glow>
                </a:effectLst>
                <a:latin typeface="Georgia" pitchFamily="18" charset="0"/>
              </a:rPr>
              <a:t>Bartley</a:t>
            </a:r>
            <a:r>
              <a:rPr lang="en-CA" sz="3600" b="1" i="1" baseline="30000" dirty="0">
                <a:effectLst>
                  <a:glow rad="101600">
                    <a:schemeClr val="bg2">
                      <a:lumMod val="50000"/>
                      <a:alpha val="60000"/>
                    </a:schemeClr>
                  </a:glow>
                </a:effectLst>
                <a:latin typeface="Georgia" pitchFamily="18" charset="0"/>
              </a:rPr>
              <a:t>3</a:t>
            </a:r>
            <a:r>
              <a:rPr lang="en-CA" sz="3600" b="1" i="1" dirty="0" smtClean="0">
                <a:effectLst>
                  <a:glow rad="101600">
                    <a:schemeClr val="bg2">
                      <a:lumMod val="50000"/>
                      <a:alpha val="60000"/>
                    </a:schemeClr>
                  </a:glow>
                </a:effectLst>
                <a:latin typeface="Georgia" pitchFamily="18" charset="0"/>
              </a:rPr>
              <a:t>, Dr. Jennifer Baltzer</a:t>
            </a:r>
            <a:r>
              <a:rPr lang="en-CA" sz="3600" b="1" i="1" baseline="30000" dirty="0">
                <a:effectLst>
                  <a:glow rad="101600">
                    <a:schemeClr val="bg2">
                      <a:lumMod val="50000"/>
                      <a:alpha val="60000"/>
                    </a:schemeClr>
                  </a:glow>
                </a:effectLst>
                <a:latin typeface="Georgia" pitchFamily="18" charset="0"/>
              </a:rPr>
              <a:t>4</a:t>
            </a:r>
            <a:r>
              <a:rPr lang="en-CA" sz="3600" b="1" i="1" dirty="0" smtClean="0">
                <a:effectLst>
                  <a:glow rad="101600">
                    <a:schemeClr val="bg2">
                      <a:lumMod val="50000"/>
                      <a:alpha val="60000"/>
                    </a:schemeClr>
                  </a:glow>
                </a:effectLst>
                <a:latin typeface="Georgia" pitchFamily="18" charset="0"/>
              </a:rPr>
              <a:t>, Dr. Laura Brown</a:t>
            </a:r>
            <a:r>
              <a:rPr lang="en-CA" sz="3600" b="1" i="1" baseline="30000" dirty="0" smtClean="0">
                <a:effectLst>
                  <a:glow rad="101600">
                    <a:schemeClr val="bg2">
                      <a:lumMod val="50000"/>
                      <a:alpha val="60000"/>
                    </a:schemeClr>
                  </a:glow>
                </a:effectLst>
                <a:latin typeface="Georgia" pitchFamily="18" charset="0"/>
              </a:rPr>
              <a:t>5</a:t>
            </a:r>
            <a:r>
              <a:rPr lang="en-CA" sz="3600" b="1" i="1" dirty="0" smtClean="0">
                <a:effectLst>
                  <a:glow rad="101600">
                    <a:schemeClr val="bg2">
                      <a:lumMod val="50000"/>
                      <a:alpha val="60000"/>
                    </a:schemeClr>
                  </a:glow>
                </a:effectLst>
                <a:latin typeface="Georgia" pitchFamily="18" charset="0"/>
              </a:rPr>
              <a:t>, </a:t>
            </a:r>
            <a:r>
              <a:rPr lang="en-CA" sz="3600" b="1" i="1" dirty="0">
                <a:effectLst>
                  <a:glow rad="101600">
                    <a:schemeClr val="bg2">
                      <a:lumMod val="50000"/>
                      <a:alpha val="60000"/>
                    </a:schemeClr>
                  </a:glow>
                </a:effectLst>
                <a:latin typeface="Georgia" pitchFamily="18" charset="0"/>
              </a:rPr>
              <a:t>Dr. David </a:t>
            </a:r>
            <a:r>
              <a:rPr lang="en-CA" sz="3600" b="1" i="1" dirty="0" smtClean="0">
                <a:effectLst>
                  <a:glow rad="101600">
                    <a:schemeClr val="bg2">
                      <a:lumMod val="50000"/>
                      <a:alpha val="60000"/>
                    </a:schemeClr>
                  </a:glow>
                </a:effectLst>
                <a:latin typeface="Georgia" pitchFamily="18" charset="0"/>
              </a:rPr>
              <a:t>Morris</a:t>
            </a:r>
            <a:r>
              <a:rPr lang="en-CA" sz="3600" b="1" i="1" baseline="30000" dirty="0" smtClean="0">
                <a:effectLst>
                  <a:glow rad="101600">
                    <a:schemeClr val="bg2">
                      <a:lumMod val="50000"/>
                      <a:alpha val="60000"/>
                    </a:schemeClr>
                  </a:glow>
                </a:effectLst>
                <a:latin typeface="Georgia" pitchFamily="18" charset="0"/>
              </a:rPr>
              <a:t>6</a:t>
            </a:r>
            <a:r>
              <a:rPr lang="en-CA" sz="3600" b="1" i="1" dirty="0" smtClean="0">
                <a:effectLst>
                  <a:glow rad="101600">
                    <a:schemeClr val="bg2">
                      <a:lumMod val="50000"/>
                      <a:alpha val="60000"/>
                    </a:schemeClr>
                  </a:glow>
                </a:effectLst>
                <a:latin typeface="Georgia" pitchFamily="18" charset="0"/>
              </a:rPr>
              <a:t> </a:t>
            </a:r>
            <a:endParaRPr lang="en-CA" sz="3600" b="1" i="1" dirty="0">
              <a:effectLst>
                <a:glow rad="101600">
                  <a:schemeClr val="bg2">
                    <a:lumMod val="50000"/>
                    <a:alpha val="60000"/>
                  </a:schemeClr>
                </a:glow>
              </a:effectLst>
              <a:latin typeface="Georgia" pitchFamily="18" charset="0"/>
            </a:endParaRPr>
          </a:p>
        </p:txBody>
      </p:sp>
      <p:pic>
        <p:nvPicPr>
          <p:cNvPr id="105" name="Picture 2" descr="http://storage.canoe.ca/v1/dynamic_resize/sws_path/suns-prod-images/-57308_ORIGINAL.jpg?quality=80&amp;size=650x&amp;stmp=13294678502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9073" y="30855020"/>
            <a:ext cx="2622950" cy="9689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5776" y="3153420"/>
            <a:ext cx="17137533" cy="4154984"/>
          </a:xfrm>
          <a:prstGeom prst="rect">
            <a:avLst/>
          </a:prstGeom>
          <a:ln>
            <a:solidFill>
              <a:schemeClr val="tx1"/>
            </a:solidFill>
          </a:ln>
        </p:spPr>
        <p:txBody>
          <a:bodyPr wrap="square">
            <a:spAutoFit/>
          </a:bodyPr>
          <a:lstStyle/>
          <a:p>
            <a:r>
              <a:rPr lang="en-US" sz="3200" b="1" dirty="0">
                <a:latin typeface="Arial" panose="020B0604020202020204" pitchFamily="34" charset="0"/>
                <a:cs typeface="Arial" panose="020B0604020202020204" pitchFamily="34" charset="0"/>
              </a:rPr>
              <a:t>Program Overview</a:t>
            </a:r>
          </a:p>
          <a:p>
            <a:r>
              <a:rPr lang="en-US" sz="3200" dirty="0">
                <a:latin typeface="Arial" panose="020B0604020202020204" pitchFamily="34" charset="0"/>
                <a:cs typeface="Arial" panose="020B0604020202020204" pitchFamily="34" charset="0"/>
              </a:rPr>
              <a:t>Climate Change S.O.S. is a program geared towards high school students highlighting the effect of climate change on the sugar maple and maple syrup. </a:t>
            </a:r>
          </a:p>
          <a:p>
            <a:r>
              <a:rPr lang="en-US" sz="3200" dirty="0">
                <a:latin typeface="Arial" panose="020B0604020202020204" pitchFamily="34" charset="0"/>
                <a:cs typeface="Arial" panose="020B0604020202020204" pitchFamily="34" charset="0"/>
              </a:rPr>
              <a:t>The program brings students to the </a:t>
            </a:r>
            <a:r>
              <a:rPr lang="en-US" sz="3200" dirty="0" err="1">
                <a:latin typeface="Arial" panose="020B0604020202020204" pitchFamily="34" charset="0"/>
                <a:cs typeface="Arial" panose="020B0604020202020204" pitchFamily="34" charset="0"/>
              </a:rPr>
              <a:t>Mountsberg</a:t>
            </a:r>
            <a:r>
              <a:rPr lang="en-US" sz="3200" dirty="0">
                <a:latin typeface="Arial" panose="020B0604020202020204" pitchFamily="34" charset="0"/>
                <a:cs typeface="Arial" panose="020B0604020202020204" pitchFamily="34" charset="0"/>
              </a:rPr>
              <a:t> Conservation Area where they explore a working maple sugar bush. Students monitor the health of the sugar bush and contribute to an ongoing data set. They also learn about the threats faced by the sugar maple, and examine the economic and cultural impact of the potential loss of these trees, and ultimately go home with real world techniques they can use for reducing their own carbon footprint.</a:t>
            </a:r>
          </a:p>
        </p:txBody>
      </p:sp>
      <p:pic>
        <p:nvPicPr>
          <p:cNvPr id="22" name="Picture 4" descr="http://www.elmiramaplesyrup.com/wp-content/uploads/2013/01/OMSPA-logo-31-300x2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2324" y="28838796"/>
            <a:ext cx="2305061" cy="18594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afmo.on.ca/upload/Ont_Logo_Black%20letterhe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80481" y="30600786"/>
            <a:ext cx="3833891" cy="126234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uwaterloo.ca/environment/sites/ca.environment/files/uploads/images/SSHRC_logo_m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4857" y="26534540"/>
            <a:ext cx="3870583" cy="15815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1297" y="7524428"/>
            <a:ext cx="17162012" cy="3046988"/>
          </a:xfrm>
          <a:prstGeom prst="rect">
            <a:avLst/>
          </a:prstGeom>
          <a:ln>
            <a:solidFill>
              <a:schemeClr val="tx1"/>
            </a:solidFill>
          </a:ln>
        </p:spPr>
        <p:txBody>
          <a:bodyPr wrap="square">
            <a:spAutoFit/>
          </a:bodyPr>
          <a:lstStyle/>
          <a:p>
            <a:r>
              <a:rPr lang="en-US" sz="3200" b="1" dirty="0">
                <a:latin typeface="Arial" panose="020B0604020202020204" pitchFamily="34" charset="0"/>
                <a:cs typeface="Arial" panose="020B0604020202020204" pitchFamily="34" charset="0"/>
              </a:rPr>
              <a:t>Research Question</a:t>
            </a:r>
          </a:p>
          <a:p>
            <a:r>
              <a:rPr lang="en-US" sz="3200" dirty="0">
                <a:latin typeface="Arial" panose="020B0604020202020204" pitchFamily="34" charset="0"/>
                <a:cs typeface="Arial" panose="020B0604020202020204" pitchFamily="34" charset="0"/>
              </a:rPr>
              <a:t>To what extent does sharing knowledge about the impacts of climate change about sugar maple ecosystems and maple syrup influence the participant's knowledge, attitudes, and </a:t>
            </a:r>
            <a:r>
              <a:rPr lang="en-US" sz="3200" dirty="0" err="1">
                <a:latin typeface="Arial" panose="020B0604020202020204" pitchFamily="34" charset="0"/>
                <a:cs typeface="Arial" panose="020B0604020202020204" pitchFamily="34" charset="0"/>
              </a:rPr>
              <a:t>behaviours</a:t>
            </a:r>
            <a:r>
              <a:rPr lang="en-US" sz="3200" dirty="0">
                <a:latin typeface="Arial" panose="020B0604020202020204" pitchFamily="34" charset="0"/>
                <a:cs typeface="Arial" panose="020B0604020202020204" pitchFamily="34" charset="0"/>
              </a:rPr>
              <a:t> towards climate change?</a:t>
            </a:r>
          </a:p>
          <a:p>
            <a:r>
              <a:rPr lang="en-US" sz="3200" dirty="0">
                <a:latin typeface="Arial" panose="020B0604020202020204" pitchFamily="34" charset="0"/>
                <a:cs typeface="Arial" panose="020B0604020202020204" pitchFamily="34" charset="0"/>
              </a:rPr>
              <a:t>•The knowledge mobilization assessment project utilizes a pre &amp; post survey to measure the students knowledge, attitudes &amp; </a:t>
            </a:r>
            <a:r>
              <a:rPr lang="en-US" sz="3200" dirty="0" err="1">
                <a:latin typeface="Arial" panose="020B0604020202020204" pitchFamily="34" charset="0"/>
                <a:cs typeface="Arial" panose="020B0604020202020204" pitchFamily="34" charset="0"/>
              </a:rPr>
              <a:t>behaviours</a:t>
            </a:r>
            <a:r>
              <a:rPr lang="en-US" sz="3200" dirty="0">
                <a:latin typeface="Arial" panose="020B0604020202020204" pitchFamily="34" charset="0"/>
                <a:cs typeface="Arial" panose="020B0604020202020204" pitchFamily="34" charset="0"/>
              </a:rPr>
              <a:t> towards climate change</a:t>
            </a:r>
            <a:r>
              <a:rPr lang="en-US" sz="3200" dirty="0">
                <a:latin typeface="Times New Roman" panose="02020603050405020304" pitchFamily="18" charset="0"/>
                <a:cs typeface="Times New Roman" panose="02020603050405020304" pitchFamily="18" charset="0"/>
              </a:rPr>
              <a:t>.</a:t>
            </a:r>
          </a:p>
        </p:txBody>
      </p:sp>
      <p:sp>
        <p:nvSpPr>
          <p:cNvPr id="4" name="Rectangle 3"/>
          <p:cNvSpPr/>
          <p:nvPr/>
        </p:nvSpPr>
        <p:spPr>
          <a:xfrm>
            <a:off x="721297" y="10790917"/>
            <a:ext cx="17162011" cy="2062103"/>
          </a:xfrm>
          <a:prstGeom prst="rect">
            <a:avLst/>
          </a:prstGeom>
          <a:ln>
            <a:solidFill>
              <a:schemeClr val="tx1"/>
            </a:solidFill>
          </a:ln>
        </p:spPr>
        <p:txBody>
          <a:bodyPr wrap="square">
            <a:spAutoFit/>
          </a:bodyPr>
          <a:lstStyle/>
          <a:p>
            <a:r>
              <a:rPr lang="en-US" sz="3200" b="1" dirty="0">
                <a:latin typeface="Arial" panose="020B0604020202020204" pitchFamily="34" charset="0"/>
                <a:cs typeface="Arial" panose="020B0604020202020204" pitchFamily="34" charset="0"/>
              </a:rPr>
              <a:t>Data Analysis</a:t>
            </a:r>
          </a:p>
          <a:p>
            <a:r>
              <a:rPr lang="en-US" sz="3200" dirty="0">
                <a:latin typeface="Arial" panose="020B0604020202020204" pitchFamily="34" charset="0"/>
                <a:cs typeface="Arial" panose="020B0604020202020204" pitchFamily="34" charset="0"/>
              </a:rPr>
              <a:t>517 surveys completed</a:t>
            </a:r>
          </a:p>
          <a:p>
            <a:r>
              <a:rPr lang="en-US" sz="3200" dirty="0">
                <a:latin typeface="Arial" panose="020B0604020202020204" pitchFamily="34" charset="0"/>
                <a:cs typeface="Arial" panose="020B0604020202020204" pitchFamily="34" charset="0"/>
              </a:rPr>
              <a:t>Using the Mann Whitney U test, the following 5 questions indicated statistically significant changes in </a:t>
            </a:r>
            <a:r>
              <a:rPr lang="en-US" sz="3200" dirty="0" smtClean="0">
                <a:latin typeface="Arial" panose="020B0604020202020204" pitchFamily="34" charset="0"/>
                <a:cs typeface="Arial" panose="020B0604020202020204" pitchFamily="34" charset="0"/>
              </a:rPr>
              <a:t>student response (K= Knowledge questions; A=Attitudes question)</a:t>
            </a:r>
            <a:endParaRPr lang="en-US" sz="3200" dirty="0">
              <a:latin typeface="Arial" panose="020B0604020202020204" pitchFamily="34" charset="0"/>
              <a:cs typeface="Arial" panose="020B0604020202020204" pitchFamily="34" charset="0"/>
            </a:endParaRPr>
          </a:p>
        </p:txBody>
      </p:sp>
      <p:sp>
        <p:nvSpPr>
          <p:cNvPr id="16" name="Rectangle 15"/>
          <p:cNvSpPr/>
          <p:nvPr/>
        </p:nvSpPr>
        <p:spPr>
          <a:xfrm>
            <a:off x="721297" y="12997036"/>
            <a:ext cx="12241359" cy="1754326"/>
          </a:xfrm>
          <a:prstGeom prst="rect">
            <a:avLst/>
          </a:prstGeom>
        </p:spPr>
        <p:txBody>
          <a:bodyPr wrap="square">
            <a:spAutoFit/>
          </a:bodyPr>
          <a:lstStyle/>
          <a:p>
            <a:pPr lvl="0"/>
            <a:r>
              <a:rPr lang="en-US" sz="4000" dirty="0" smtClean="0">
                <a:latin typeface="Arial" panose="020B0604020202020204" pitchFamily="34" charset="0"/>
                <a:cs typeface="Arial" panose="020B0604020202020204" pitchFamily="34" charset="0"/>
              </a:rPr>
              <a:t>K1. </a:t>
            </a:r>
            <a:r>
              <a:rPr lang="en-US" sz="4000" b="1" dirty="0" smtClean="0">
                <a:latin typeface="Arial" panose="020B0604020202020204" pitchFamily="34" charset="0"/>
                <a:cs typeface="Arial" panose="020B0604020202020204" pitchFamily="34" charset="0"/>
              </a:rPr>
              <a:t>Changes </a:t>
            </a:r>
            <a:r>
              <a:rPr lang="en-US" sz="4000" b="1" dirty="0">
                <a:latin typeface="Arial" panose="020B0604020202020204" pitchFamily="34" charset="0"/>
                <a:cs typeface="Arial" panose="020B0604020202020204" pitchFamily="34" charset="0"/>
              </a:rPr>
              <a:t>in climate temperature are so small and so gradual that plants and animals can adapt</a:t>
            </a:r>
            <a:r>
              <a:rPr lang="en-US" sz="4000" b="1" dirty="0" smtClean="0">
                <a:latin typeface="Arial" panose="020B0604020202020204" pitchFamily="34" charset="0"/>
                <a:cs typeface="Arial" panose="020B0604020202020204" pitchFamily="34" charset="0"/>
              </a:rPr>
              <a:t>.</a:t>
            </a:r>
            <a:endParaRPr lang="en-US" sz="4000" dirty="0" smtClean="0">
              <a:effectLst/>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1. Strongly </a:t>
            </a:r>
            <a:r>
              <a:rPr lang="en-US" sz="2800" dirty="0">
                <a:latin typeface="Arial" panose="020B0604020202020204" pitchFamily="34" charset="0"/>
                <a:cs typeface="Arial" panose="020B0604020202020204" pitchFamily="34" charset="0"/>
              </a:rPr>
              <a:t>Agree  </a:t>
            </a:r>
            <a:r>
              <a:rPr lang="en-US" sz="2800" dirty="0" smtClean="0">
                <a:latin typeface="Arial" panose="020B0604020202020204" pitchFamily="34" charset="0"/>
                <a:cs typeface="Arial" panose="020B0604020202020204" pitchFamily="34" charset="0"/>
              </a:rPr>
              <a:t> 2. Agree    3. Neutral    4. Disagree   5. Strongly </a:t>
            </a:r>
            <a:r>
              <a:rPr lang="en-US" sz="2800" dirty="0">
                <a:latin typeface="Arial" panose="020B0604020202020204" pitchFamily="34" charset="0"/>
                <a:cs typeface="Arial" panose="020B0604020202020204" pitchFamily="34" charset="0"/>
              </a:rPr>
              <a:t>Disagree</a:t>
            </a:r>
            <a:endParaRPr lang="en-US" sz="2800" dirty="0">
              <a:effectLst/>
              <a:latin typeface="Arial" panose="020B0604020202020204" pitchFamily="34" charset="0"/>
              <a:cs typeface="Arial" panose="020B0604020202020204" pitchFamily="34" charset="0"/>
            </a:endParaRPr>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297" y="14827450"/>
            <a:ext cx="6626757" cy="530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9553"/>
          <a:stretch/>
        </p:blipFill>
        <p:spPr bwMode="auto">
          <a:xfrm>
            <a:off x="6607597" y="14827450"/>
            <a:ext cx="6073601" cy="531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75261" y="20285526"/>
            <a:ext cx="12675428" cy="1200329"/>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 Pre-Test (Before the Program)         Post-Test </a:t>
            </a:r>
            <a:r>
              <a:rPr lang="en-US" sz="3200" dirty="0">
                <a:latin typeface="Arial" panose="020B0604020202020204" pitchFamily="34" charset="0"/>
                <a:cs typeface="Arial" panose="020B0604020202020204" pitchFamily="34" charset="0"/>
              </a:rPr>
              <a:t>(After the Program)</a:t>
            </a:r>
          </a:p>
          <a:p>
            <a:endParaRPr lang="en-US" sz="4000" dirty="0">
              <a:latin typeface="Times New Roman" panose="02020603050405020304" pitchFamily="18" charset="0"/>
              <a:cs typeface="Times New Roman" panose="02020603050405020304" pitchFamily="18" charset="0"/>
            </a:endParaRPr>
          </a:p>
        </p:txBody>
      </p:sp>
      <p:pic>
        <p:nvPicPr>
          <p:cNvPr id="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50689" y="14831678"/>
            <a:ext cx="6626754" cy="530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r="10819"/>
          <a:stretch/>
        </p:blipFill>
        <p:spPr bwMode="auto">
          <a:xfrm>
            <a:off x="19137489" y="14831678"/>
            <a:ext cx="5923927" cy="530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13263285" y="12997036"/>
            <a:ext cx="12300772" cy="1754326"/>
          </a:xfrm>
          <a:prstGeom prst="rect">
            <a:avLst/>
          </a:prstGeom>
        </p:spPr>
        <p:txBody>
          <a:bodyPr wrap="square">
            <a:spAutoFit/>
          </a:bodyPr>
          <a:lstStyle/>
          <a:p>
            <a:pPr lvl="0"/>
            <a:r>
              <a:rPr lang="en-US" sz="4000" dirty="0" smtClean="0">
                <a:latin typeface="Arial" panose="020B0604020202020204" pitchFamily="34" charset="0"/>
                <a:cs typeface="Arial" panose="020B0604020202020204" pitchFamily="34" charset="0"/>
              </a:rPr>
              <a:t>K2. </a:t>
            </a:r>
            <a:r>
              <a:rPr lang="en-US" sz="4000" b="1" dirty="0" smtClean="0">
                <a:latin typeface="Arial" panose="020B0604020202020204" pitchFamily="34" charset="0"/>
                <a:cs typeface="Arial" panose="020B0604020202020204" pitchFamily="34" charset="0"/>
              </a:rPr>
              <a:t>Biodiversity is essential to the health of ecosystems.</a:t>
            </a:r>
            <a:endParaRPr lang="en-US" sz="4000" dirty="0" smtClean="0">
              <a:effectLst/>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1. Strongly </a:t>
            </a:r>
            <a:r>
              <a:rPr lang="en-US" sz="2800" dirty="0">
                <a:latin typeface="Arial" panose="020B0604020202020204" pitchFamily="34" charset="0"/>
                <a:cs typeface="Arial" panose="020B0604020202020204" pitchFamily="34" charset="0"/>
              </a:rPr>
              <a:t>Agree   </a:t>
            </a:r>
            <a:r>
              <a:rPr lang="en-US" sz="2800" dirty="0" smtClean="0">
                <a:latin typeface="Arial" panose="020B0604020202020204" pitchFamily="34" charset="0"/>
                <a:cs typeface="Arial" panose="020B0604020202020204" pitchFamily="34" charset="0"/>
              </a:rPr>
              <a:t>2. Agree    3. Neutral    4. Disagree   5. Strongly </a:t>
            </a:r>
            <a:r>
              <a:rPr lang="en-US" sz="2800" dirty="0">
                <a:latin typeface="Arial" panose="020B0604020202020204" pitchFamily="34" charset="0"/>
                <a:cs typeface="Arial" panose="020B0604020202020204" pitchFamily="34" charset="0"/>
              </a:rPr>
              <a:t>Disagree</a:t>
            </a:r>
            <a:endParaRPr lang="en-US" sz="2800" dirty="0">
              <a:effectLst/>
              <a:latin typeface="Arial" panose="020B0604020202020204" pitchFamily="34" charset="0"/>
              <a:cs typeface="Arial" panose="020B0604020202020204" pitchFamily="34" charset="0"/>
            </a:endParaRPr>
          </a:p>
        </p:txBody>
      </p:sp>
      <p:sp>
        <p:nvSpPr>
          <p:cNvPr id="31" name="TextBox 30"/>
          <p:cNvSpPr txBox="1"/>
          <p:nvPr/>
        </p:nvSpPr>
        <p:spPr>
          <a:xfrm>
            <a:off x="13106673" y="20247778"/>
            <a:ext cx="12675428" cy="1200329"/>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 Pre-Test (Before the Program)         Post-Test (After the Program)</a:t>
            </a:r>
          </a:p>
          <a:p>
            <a:endParaRPr lang="en-US" sz="4000" dirty="0">
              <a:latin typeface="Times New Roman" panose="02020603050405020304" pitchFamily="18" charset="0"/>
              <a:cs typeface="Times New Roman" panose="02020603050405020304" pitchFamily="18" charset="0"/>
            </a:endParaRPr>
          </a:p>
        </p:txBody>
      </p:sp>
      <p:pic>
        <p:nvPicPr>
          <p:cNvPr id="3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08073" y="14827218"/>
            <a:ext cx="6627046" cy="531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r="10981"/>
          <a:stretch/>
        </p:blipFill>
        <p:spPr bwMode="auto">
          <a:xfrm>
            <a:off x="31611314" y="14822548"/>
            <a:ext cx="5919358" cy="531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25492049" y="13058592"/>
            <a:ext cx="12313368" cy="1754326"/>
          </a:xfrm>
          <a:prstGeom prst="rect">
            <a:avLst/>
          </a:prstGeom>
        </p:spPr>
        <p:txBody>
          <a:bodyPr wrap="square">
            <a:spAutoFit/>
          </a:bodyPr>
          <a:lstStyle/>
          <a:p>
            <a:pPr lvl="0"/>
            <a:r>
              <a:rPr lang="en-US" sz="4000" dirty="0" smtClean="0">
                <a:latin typeface="Arial" panose="020B0604020202020204" pitchFamily="34" charset="0"/>
                <a:cs typeface="Arial" panose="020B0604020202020204" pitchFamily="34" charset="0"/>
              </a:rPr>
              <a:t>K3. </a:t>
            </a:r>
            <a:r>
              <a:rPr lang="en-US" sz="4000" b="1" dirty="0" smtClean="0">
                <a:latin typeface="Arial" panose="020B0604020202020204" pitchFamily="34" charset="0"/>
                <a:cs typeface="Arial" panose="020B0604020202020204" pitchFamily="34" charset="0"/>
              </a:rPr>
              <a:t>Climate change is affecting the timing of the maple syrup collection season.</a:t>
            </a:r>
            <a:r>
              <a:rPr lang="en-US" sz="4000" dirty="0" smtClean="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1. Strongly </a:t>
            </a:r>
            <a:r>
              <a:rPr lang="en-US" sz="2800" dirty="0">
                <a:latin typeface="Arial" panose="020B0604020202020204" pitchFamily="34" charset="0"/>
                <a:cs typeface="Arial" panose="020B0604020202020204" pitchFamily="34" charset="0"/>
              </a:rPr>
              <a:t>Agree </a:t>
            </a:r>
            <a:r>
              <a:rPr lang="en-US" sz="2800" dirty="0" smtClean="0">
                <a:latin typeface="Arial" panose="020B0604020202020204" pitchFamily="34" charset="0"/>
                <a:cs typeface="Arial" panose="020B0604020202020204" pitchFamily="34" charset="0"/>
              </a:rPr>
              <a:t>  2. Agree    3. Neutral    4. Disagree  5. Strongly </a:t>
            </a:r>
            <a:r>
              <a:rPr lang="en-US" sz="2800" dirty="0">
                <a:latin typeface="Arial" panose="020B0604020202020204" pitchFamily="34" charset="0"/>
                <a:cs typeface="Arial" panose="020B0604020202020204" pitchFamily="34" charset="0"/>
              </a:rPr>
              <a:t>Disagree</a:t>
            </a:r>
            <a:endParaRPr lang="en-US" sz="2800" dirty="0">
              <a:effectLst/>
              <a:latin typeface="Arial" panose="020B0604020202020204" pitchFamily="34" charset="0"/>
              <a:cs typeface="Arial" panose="020B0604020202020204" pitchFamily="34" charset="0"/>
            </a:endParaRPr>
          </a:p>
        </p:txBody>
      </p:sp>
      <p:sp>
        <p:nvSpPr>
          <p:cNvPr id="35" name="TextBox 34"/>
          <p:cNvSpPr txBox="1"/>
          <p:nvPr/>
        </p:nvSpPr>
        <p:spPr>
          <a:xfrm>
            <a:off x="25490029" y="20247778"/>
            <a:ext cx="12675428" cy="1200329"/>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 Pre-Test (Before the Program)          Post-Test </a:t>
            </a:r>
            <a:r>
              <a:rPr lang="en-US" sz="3200" dirty="0">
                <a:latin typeface="Arial" panose="020B0604020202020204" pitchFamily="34" charset="0"/>
                <a:cs typeface="Arial" panose="020B0604020202020204" pitchFamily="34" charset="0"/>
              </a:rPr>
              <a:t>(After the Program)</a:t>
            </a:r>
          </a:p>
          <a:p>
            <a:endParaRPr lang="en-US" sz="4000" dirty="0">
              <a:latin typeface="Arial" panose="020B0604020202020204" pitchFamily="34" charset="0"/>
              <a:cs typeface="Arial" panose="020B0604020202020204" pitchFamily="34" charset="0"/>
            </a:endParaRPr>
          </a:p>
        </p:txBody>
      </p:sp>
      <p:sp>
        <p:nvSpPr>
          <p:cNvPr id="6" name="Rectangle 5"/>
          <p:cNvSpPr/>
          <p:nvPr/>
        </p:nvSpPr>
        <p:spPr>
          <a:xfrm>
            <a:off x="721296" y="13058592"/>
            <a:ext cx="36903033" cy="7857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2962657" y="13058592"/>
            <a:ext cx="0" cy="78578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420041" y="13058592"/>
            <a:ext cx="0" cy="78578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1298" y="22807148"/>
            <a:ext cx="6626756" cy="530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r="9353"/>
          <a:stretch/>
        </p:blipFill>
        <p:spPr bwMode="auto">
          <a:xfrm>
            <a:off x="6625953" y="22807148"/>
            <a:ext cx="6055245" cy="530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41"/>
          <p:cNvSpPr/>
          <p:nvPr/>
        </p:nvSpPr>
        <p:spPr>
          <a:xfrm>
            <a:off x="721295" y="21005606"/>
            <a:ext cx="12241361" cy="1754326"/>
          </a:xfrm>
          <a:prstGeom prst="rect">
            <a:avLst/>
          </a:prstGeom>
        </p:spPr>
        <p:txBody>
          <a:bodyPr wrap="square">
            <a:spAutoFit/>
          </a:bodyPr>
          <a:lstStyle/>
          <a:p>
            <a:pPr lvl="0"/>
            <a:r>
              <a:rPr lang="en-US" sz="4000" dirty="0" smtClean="0">
                <a:latin typeface="Arial" panose="020B0604020202020204" pitchFamily="34" charset="0"/>
                <a:cs typeface="Arial" panose="020B0604020202020204" pitchFamily="34" charset="0"/>
              </a:rPr>
              <a:t>K6. </a:t>
            </a:r>
            <a:r>
              <a:rPr lang="en-US" sz="4000" b="1" dirty="0" smtClean="0">
                <a:latin typeface="Arial" panose="020B0604020202020204" pitchFamily="34" charset="0"/>
                <a:cs typeface="Arial" panose="020B0604020202020204" pitchFamily="34" charset="0"/>
              </a:rPr>
              <a:t>The maple syrup ‘value chain’ involves producers, distributers, retailers and customers.</a:t>
            </a:r>
          </a:p>
          <a:p>
            <a:r>
              <a:rPr lang="en-US" sz="16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1. Strongly </a:t>
            </a:r>
            <a:r>
              <a:rPr lang="en-US" sz="2800" dirty="0">
                <a:latin typeface="Arial" panose="020B0604020202020204" pitchFamily="34" charset="0"/>
                <a:cs typeface="Arial" panose="020B0604020202020204" pitchFamily="34" charset="0"/>
              </a:rPr>
              <a:t>Agree  </a:t>
            </a:r>
            <a:r>
              <a:rPr lang="en-US" sz="2800" dirty="0" smtClean="0">
                <a:latin typeface="Arial" panose="020B0604020202020204" pitchFamily="34" charset="0"/>
                <a:cs typeface="Arial" panose="020B0604020202020204" pitchFamily="34" charset="0"/>
              </a:rPr>
              <a:t> 2. Agree    3. Neutral   4. Disagree   5. Strongly </a:t>
            </a:r>
            <a:r>
              <a:rPr lang="en-US" sz="2800" dirty="0">
                <a:latin typeface="Arial" panose="020B0604020202020204" pitchFamily="34" charset="0"/>
                <a:cs typeface="Arial" panose="020B0604020202020204" pitchFamily="34" charset="0"/>
              </a:rPr>
              <a:t>Disagree</a:t>
            </a:r>
            <a:endParaRPr lang="en-US" sz="2800" dirty="0">
              <a:effectLst/>
              <a:latin typeface="Arial" panose="020B0604020202020204" pitchFamily="34" charset="0"/>
              <a:cs typeface="Arial" panose="020B0604020202020204" pitchFamily="34" charset="0"/>
            </a:endParaRPr>
          </a:p>
        </p:txBody>
      </p:sp>
      <p:pic>
        <p:nvPicPr>
          <p:cNvPr id="4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250689" y="22790124"/>
            <a:ext cx="6626758" cy="530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rotWithShape="1">
          <a:blip r:embed="rId15">
            <a:extLst>
              <a:ext uri="{28A0092B-C50C-407E-A947-70E740481C1C}">
                <a14:useLocalDpi xmlns:a14="http://schemas.microsoft.com/office/drawing/2010/main" val="0"/>
              </a:ext>
            </a:extLst>
          </a:blip>
          <a:srcRect r="7769"/>
          <a:stretch/>
        </p:blipFill>
        <p:spPr bwMode="auto">
          <a:xfrm>
            <a:off x="19164144" y="22790375"/>
            <a:ext cx="6111881" cy="530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13167860" y="21005600"/>
            <a:ext cx="12540213" cy="1754326"/>
          </a:xfrm>
          <a:prstGeom prst="rect">
            <a:avLst/>
          </a:prstGeom>
        </p:spPr>
        <p:txBody>
          <a:bodyPr wrap="square">
            <a:spAutoFit/>
          </a:bodyPr>
          <a:lstStyle/>
          <a:p>
            <a:pPr lvl="0"/>
            <a:r>
              <a:rPr lang="en-US" sz="4000" dirty="0" smtClean="0">
                <a:latin typeface="Arial" panose="020B0604020202020204" pitchFamily="34" charset="0"/>
                <a:cs typeface="Arial" panose="020B0604020202020204" pitchFamily="34" charset="0"/>
              </a:rPr>
              <a:t>A3. </a:t>
            </a:r>
            <a:r>
              <a:rPr lang="en-US" sz="4000" b="1" dirty="0" smtClean="0">
                <a:latin typeface="Arial" panose="020B0604020202020204" pitchFamily="34" charset="0"/>
                <a:cs typeface="Arial" panose="020B0604020202020204" pitchFamily="34" charset="0"/>
              </a:rPr>
              <a:t>I don’t think there is very much I could do to lessen the impacts of climate change.</a:t>
            </a:r>
          </a:p>
          <a:p>
            <a:r>
              <a:rPr lang="en-US" sz="16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1. Strongly </a:t>
            </a:r>
            <a:r>
              <a:rPr lang="en-US" sz="2800" dirty="0">
                <a:latin typeface="Arial" panose="020B0604020202020204" pitchFamily="34" charset="0"/>
                <a:cs typeface="Arial" panose="020B0604020202020204" pitchFamily="34" charset="0"/>
              </a:rPr>
              <a:t>Agree  </a:t>
            </a:r>
            <a:r>
              <a:rPr lang="en-US" sz="2800" dirty="0" smtClean="0">
                <a:latin typeface="Arial" panose="020B0604020202020204" pitchFamily="34" charset="0"/>
                <a:cs typeface="Arial" panose="020B0604020202020204" pitchFamily="34" charset="0"/>
              </a:rPr>
              <a:t> 2. Agree    3. Neutral    4. Disagree   5. Strongly </a:t>
            </a:r>
            <a:r>
              <a:rPr lang="en-US" sz="2800" dirty="0">
                <a:latin typeface="Arial" panose="020B0604020202020204" pitchFamily="34" charset="0"/>
                <a:cs typeface="Arial" panose="020B0604020202020204" pitchFamily="34" charset="0"/>
              </a:rPr>
              <a:t>Disagree</a:t>
            </a:r>
            <a:endParaRPr lang="en-US" sz="2800" dirty="0">
              <a:effectLst/>
              <a:latin typeface="Arial" panose="020B0604020202020204" pitchFamily="34" charset="0"/>
              <a:cs typeface="Arial" panose="020B0604020202020204" pitchFamily="34" charset="0"/>
            </a:endParaRPr>
          </a:p>
        </p:txBody>
      </p:sp>
      <p:sp>
        <p:nvSpPr>
          <p:cNvPr id="46" name="TextBox 45"/>
          <p:cNvSpPr txBox="1"/>
          <p:nvPr/>
        </p:nvSpPr>
        <p:spPr>
          <a:xfrm>
            <a:off x="575261" y="28080968"/>
            <a:ext cx="12675428" cy="1200329"/>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 Pre-Test (Before the Program)          Post-Test </a:t>
            </a:r>
            <a:r>
              <a:rPr lang="en-US" sz="3200" dirty="0">
                <a:latin typeface="Arial" panose="020B0604020202020204" pitchFamily="34" charset="0"/>
                <a:cs typeface="Arial" panose="020B0604020202020204" pitchFamily="34" charset="0"/>
              </a:rPr>
              <a:t>(After the Program)</a:t>
            </a:r>
          </a:p>
          <a:p>
            <a:endParaRPr lang="en-US" sz="40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13034665" y="28080968"/>
            <a:ext cx="12675428" cy="1200329"/>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 Pre-Test (Before the Program)          Post-Test </a:t>
            </a:r>
            <a:r>
              <a:rPr lang="en-US" sz="3200" dirty="0">
                <a:latin typeface="Arial" panose="020B0604020202020204" pitchFamily="34" charset="0"/>
                <a:cs typeface="Arial" panose="020B0604020202020204" pitchFamily="34" charset="0"/>
              </a:rPr>
              <a:t>(After the Program)</a:t>
            </a:r>
          </a:p>
          <a:p>
            <a:endParaRPr lang="en-US" sz="4000" dirty="0">
              <a:latin typeface="Times New Roman" panose="02020603050405020304" pitchFamily="18" charset="0"/>
              <a:cs typeface="Times New Roman" panose="02020603050405020304" pitchFamily="18" charset="0"/>
            </a:endParaRPr>
          </a:p>
        </p:txBody>
      </p:sp>
      <p:sp>
        <p:nvSpPr>
          <p:cNvPr id="48" name="Rectangle 47"/>
          <p:cNvSpPr/>
          <p:nvPr/>
        </p:nvSpPr>
        <p:spPr>
          <a:xfrm>
            <a:off x="721297" y="20917916"/>
            <a:ext cx="24696723" cy="77939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12962657" y="20878720"/>
            <a:ext cx="0" cy="78331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68504" y="28838796"/>
            <a:ext cx="15102465" cy="3539430"/>
          </a:xfrm>
          <a:prstGeom prst="rect">
            <a:avLst/>
          </a:prstGeom>
          <a:ln>
            <a:solidFill>
              <a:schemeClr val="tx1"/>
            </a:solidFill>
          </a:ln>
        </p:spPr>
        <p:txBody>
          <a:bodyPr wrap="square">
            <a:spAutoFit/>
          </a:bodyPr>
          <a:lstStyle/>
          <a:p>
            <a:r>
              <a:rPr lang="en-US" sz="3200" b="1" dirty="0" smtClean="0">
                <a:latin typeface="Arial" panose="020B0604020202020204" pitchFamily="34" charset="0"/>
                <a:cs typeface="Arial" panose="020B0604020202020204" pitchFamily="34" charset="0"/>
              </a:rPr>
              <a:t>Results </a:t>
            </a:r>
            <a:r>
              <a:rPr lang="en-US" sz="3200" b="1" dirty="0">
                <a:latin typeface="Arial" panose="020B0604020202020204" pitchFamily="34" charset="0"/>
                <a:cs typeface="Arial" panose="020B0604020202020204" pitchFamily="34" charset="0"/>
              </a:rPr>
              <a:t>from the 517 surveys </a:t>
            </a:r>
            <a:r>
              <a:rPr lang="en-US" sz="3200" b="1" dirty="0" smtClean="0">
                <a:latin typeface="Arial" panose="020B0604020202020204" pitchFamily="34" charset="0"/>
                <a:cs typeface="Arial" panose="020B0604020202020204" pitchFamily="34" charset="0"/>
              </a:rPr>
              <a:t>indicate:</a:t>
            </a:r>
            <a:endParaRPr lang="en-US" sz="3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Positive </a:t>
            </a:r>
            <a:r>
              <a:rPr lang="en-US" sz="3200" dirty="0">
                <a:latin typeface="Arial" panose="020B0604020202020204" pitchFamily="34" charset="0"/>
                <a:cs typeface="Arial" panose="020B0604020202020204" pitchFamily="34" charset="0"/>
              </a:rPr>
              <a:t>changes in knowledge of climate change &amp; maple </a:t>
            </a:r>
            <a:r>
              <a:rPr lang="en-US" sz="3200" dirty="0" smtClean="0">
                <a:latin typeface="Arial" panose="020B0604020202020204" pitchFamily="34" charset="0"/>
                <a:cs typeface="Arial" panose="020B0604020202020204" pitchFamily="34" charset="0"/>
              </a:rPr>
              <a:t>syrup</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Positive </a:t>
            </a:r>
            <a:r>
              <a:rPr lang="en-US" sz="3200" dirty="0">
                <a:latin typeface="Arial" panose="020B0604020202020204" pitchFamily="34" charset="0"/>
                <a:cs typeface="Arial" panose="020B0604020202020204" pitchFamily="34" charset="0"/>
              </a:rPr>
              <a:t>changes in students attitudes regarding their ability to lessen their impact on climate change</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Although we didn’t see a statistically significant change in </a:t>
            </a:r>
            <a:r>
              <a:rPr lang="en-US" sz="3200" dirty="0" err="1">
                <a:latin typeface="Arial" panose="020B0604020202020204" pitchFamily="34" charset="0"/>
                <a:cs typeface="Arial" panose="020B0604020202020204" pitchFamily="34" charset="0"/>
              </a:rPr>
              <a:t>behaviour</a:t>
            </a:r>
            <a:r>
              <a:rPr lang="en-US" sz="3200" dirty="0">
                <a:latin typeface="Arial" panose="020B0604020202020204" pitchFamily="34" charset="0"/>
                <a:cs typeface="Arial" panose="020B0604020202020204" pitchFamily="34" charset="0"/>
              </a:rPr>
              <a:t> towards climate change, the literature indicates this is the hardest attribute to </a:t>
            </a:r>
            <a:r>
              <a:rPr lang="en-US" sz="3200" dirty="0" smtClean="0">
                <a:latin typeface="Arial" panose="020B0604020202020204" pitchFamily="34" charset="0"/>
                <a:cs typeface="Arial" panose="020B0604020202020204" pitchFamily="34" charset="0"/>
              </a:rPr>
              <a:t>change.</a:t>
            </a: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Overall</a:t>
            </a:r>
            <a:r>
              <a:rPr lang="en-US" sz="3200" dirty="0">
                <a:latin typeface="Arial" panose="020B0604020202020204" pitchFamily="34" charset="0"/>
                <a:cs typeface="Arial" panose="020B0604020202020204" pitchFamily="34" charset="0"/>
              </a:rPr>
              <a:t>, feedback </a:t>
            </a:r>
            <a:r>
              <a:rPr lang="en-US" sz="3200" dirty="0" smtClean="0">
                <a:latin typeface="Arial" panose="020B0604020202020204" pitchFamily="34" charset="0"/>
                <a:cs typeface="Arial" panose="020B0604020202020204" pitchFamily="34" charset="0"/>
              </a:rPr>
              <a:t>from both </a:t>
            </a:r>
            <a:r>
              <a:rPr lang="en-US" sz="3200" dirty="0">
                <a:latin typeface="Arial" panose="020B0604020202020204" pitchFamily="34" charset="0"/>
                <a:cs typeface="Arial" panose="020B0604020202020204" pitchFamily="34" charset="0"/>
              </a:rPr>
              <a:t>students and teachers has been extremely positive.</a:t>
            </a:r>
          </a:p>
        </p:txBody>
      </p:sp>
      <p:pic>
        <p:nvPicPr>
          <p:cNvPr id="54" name="Picture 4" descr="http://www.isaontario.com/sites/default/files/tree-fund.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268913" y="28838796"/>
            <a:ext cx="1888747" cy="10725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Samsung\Downloads\photo 1.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187039" y="3153420"/>
            <a:ext cx="10589108" cy="97755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C:\Users\Samsung\Downloads\photo 2.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776147" y="7596436"/>
            <a:ext cx="9168844" cy="533252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C:\Users\Samsung\Downloads\photo 3.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8804417" y="3153420"/>
            <a:ext cx="9140574" cy="444301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Samsung\Desktop\photo-1.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732985" y="20989924"/>
            <a:ext cx="11856408" cy="772198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5842977" y="28838796"/>
            <a:ext cx="13423609" cy="3539430"/>
          </a:xfrm>
          <a:prstGeom prst="rect">
            <a:avLst/>
          </a:prstGeom>
          <a:ln>
            <a:solidFill>
              <a:schemeClr val="tx1"/>
            </a:solidFill>
          </a:ln>
        </p:spPr>
        <p:txBody>
          <a:bodyPr wrap="square">
            <a:spAutoFit/>
          </a:bodyPr>
          <a:lstStyle/>
          <a:p>
            <a:r>
              <a:rPr lang="en-US" sz="3200" b="1" dirty="0">
                <a:latin typeface="Arial" panose="020B0604020202020204" pitchFamily="34" charset="0"/>
                <a:cs typeface="Arial" panose="020B0604020202020204" pitchFamily="34" charset="0"/>
              </a:rPr>
              <a:t>Acknowledgements</a:t>
            </a:r>
          </a:p>
          <a:p>
            <a:r>
              <a:rPr lang="en-US" sz="3200" dirty="0" smtClean="0">
                <a:latin typeface="Arial" panose="020B0604020202020204" pitchFamily="34" charset="0"/>
                <a:cs typeface="Arial" panose="020B0604020202020204" pitchFamily="34" charset="0"/>
              </a:rPr>
              <a:t>We </a:t>
            </a:r>
            <a:r>
              <a:rPr lang="en-US" sz="3200" dirty="0">
                <a:latin typeface="Arial" panose="020B0604020202020204" pitchFamily="34" charset="0"/>
                <a:cs typeface="Arial" panose="020B0604020202020204" pitchFamily="34" charset="0"/>
              </a:rPr>
              <a:t>want to thank the support of Conservation </a:t>
            </a:r>
            <a:r>
              <a:rPr lang="en-US" sz="3200" dirty="0" err="1">
                <a:latin typeface="Arial" panose="020B0604020202020204" pitchFamily="34" charset="0"/>
                <a:cs typeface="Arial" panose="020B0604020202020204" pitchFamily="34" charset="0"/>
              </a:rPr>
              <a:t>Halton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Mountsberg</a:t>
            </a:r>
            <a:r>
              <a:rPr lang="en-US" sz="3200" dirty="0">
                <a:latin typeface="Arial" panose="020B0604020202020204" pitchFamily="34" charset="0"/>
                <a:cs typeface="Arial" panose="020B0604020202020204" pitchFamily="34" charset="0"/>
              </a:rPr>
              <a:t> (and their anonymous donor), Wilfrid Laurier University, Canada Social Sciences and Humanities Research Council, and the Canadian TREE </a:t>
            </a:r>
            <a:r>
              <a:rPr lang="en-US" sz="3200" dirty="0" smtClean="0">
                <a:latin typeface="Arial" panose="020B0604020202020204" pitchFamily="34" charset="0"/>
                <a:cs typeface="Arial" panose="020B0604020202020204" pitchFamily="34" charset="0"/>
              </a:rPr>
              <a:t>Fund. We </a:t>
            </a:r>
            <a:r>
              <a:rPr lang="en-US" sz="3200" dirty="0">
                <a:latin typeface="Arial" panose="020B0604020202020204" pitchFamily="34" charset="0"/>
                <a:cs typeface="Arial" panose="020B0604020202020204" pitchFamily="34" charset="0"/>
              </a:rPr>
              <a:t>would also like to thank Dr. Brenda Murphy, Dr. Jennifer </a:t>
            </a:r>
            <a:r>
              <a:rPr lang="en-US" sz="3200" dirty="0" err="1">
                <a:latin typeface="Arial" panose="020B0604020202020204" pitchFamily="34" charset="0"/>
                <a:cs typeface="Arial" panose="020B0604020202020204" pitchFamily="34" charset="0"/>
              </a:rPr>
              <a:t>Baltzer</a:t>
            </a:r>
            <a:r>
              <a:rPr lang="en-US" sz="3200" dirty="0">
                <a:latin typeface="Arial" panose="020B0604020202020204" pitchFamily="34" charset="0"/>
                <a:cs typeface="Arial" panose="020B0604020202020204" pitchFamily="34" charset="0"/>
              </a:rPr>
              <a:t>, Dr. David Morris, Dr. Laura Brown and </a:t>
            </a:r>
            <a:r>
              <a:rPr lang="en-US" sz="3200" dirty="0" smtClean="0">
                <a:latin typeface="Arial" panose="020B0604020202020204" pitchFamily="34" charset="0"/>
                <a:cs typeface="Arial" panose="020B0604020202020204" pitchFamily="34" charset="0"/>
              </a:rPr>
              <a:t>Bryce </a:t>
            </a:r>
            <a:r>
              <a:rPr lang="en-US" sz="3200" dirty="0">
                <a:latin typeface="Arial" panose="020B0604020202020204" pitchFamily="34" charset="0"/>
                <a:cs typeface="Arial" panose="020B0604020202020204" pitchFamily="34" charset="0"/>
              </a:rPr>
              <a:t>Gunson from WLU and Conservation </a:t>
            </a:r>
            <a:r>
              <a:rPr lang="en-US" sz="3200" dirty="0" err="1">
                <a:latin typeface="Arial" panose="020B0604020202020204" pitchFamily="34" charset="0"/>
                <a:cs typeface="Arial" panose="020B0604020202020204" pitchFamily="34" charset="0"/>
              </a:rPr>
              <a:t>Halton’s</a:t>
            </a:r>
            <a:r>
              <a:rPr lang="en-US" sz="3200" dirty="0">
                <a:latin typeface="Arial" panose="020B0604020202020204" pitchFamily="34" charset="0"/>
                <a:cs typeface="Arial" panose="020B0604020202020204" pitchFamily="34" charset="0"/>
              </a:rPr>
              <a:t> Education (</a:t>
            </a:r>
            <a:r>
              <a:rPr lang="en-US" sz="3200" dirty="0" err="1">
                <a:latin typeface="Arial" panose="020B0604020202020204" pitchFamily="34" charset="0"/>
                <a:cs typeface="Arial" panose="020B0604020202020204" pitchFamily="34" charset="0"/>
              </a:rPr>
              <a:t>Mountsberg</a:t>
            </a:r>
            <a:r>
              <a:rPr lang="en-US" sz="3200" dirty="0">
                <a:latin typeface="Arial" panose="020B0604020202020204" pitchFamily="34" charset="0"/>
                <a:cs typeface="Arial" panose="020B0604020202020204" pitchFamily="34" charset="0"/>
              </a:rPr>
              <a:t>) and Forestry </a:t>
            </a:r>
            <a:r>
              <a:rPr lang="en-US" sz="3200" dirty="0" smtClean="0">
                <a:latin typeface="Arial" panose="020B0604020202020204" pitchFamily="34" charset="0"/>
                <a:cs typeface="Arial" panose="020B0604020202020204" pitchFamily="34" charset="0"/>
              </a:rPr>
              <a:t>staff.</a:t>
            </a:r>
          </a:p>
        </p:txBody>
      </p:sp>
      <p:pic>
        <p:nvPicPr>
          <p:cNvPr id="64" name="Picture 8" descr="http://uwaterloo.ca/environment/sites/ca.environment/files/uploads/images/SSHRC_logo_m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29380482" y="28838796"/>
            <a:ext cx="3870663" cy="1581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05622" y="2526259"/>
            <a:ext cx="20326787" cy="461665"/>
          </a:xfrm>
          <a:prstGeom prst="rect">
            <a:avLst/>
          </a:prstGeom>
          <a:noFill/>
        </p:spPr>
        <p:txBody>
          <a:bodyPr wrap="square" rtlCol="0">
            <a:spAutoFit/>
          </a:bodyPr>
          <a:lstStyle/>
          <a:p>
            <a:pPr algn="ctr"/>
            <a:r>
              <a:rPr lang="en-US" sz="2400" baseline="30000" dirty="0" smtClean="0">
                <a:latin typeface="Arial" panose="020B0604020202020204" pitchFamily="34" charset="0"/>
                <a:cs typeface="Arial" panose="020B0604020202020204" pitchFamily="34" charset="0"/>
              </a:rPr>
              <a:t>1,2,4,5,6 </a:t>
            </a:r>
            <a:r>
              <a:rPr lang="en-US" sz="2400" dirty="0" smtClean="0">
                <a:latin typeface="Arial" panose="020B0604020202020204" pitchFamily="34" charset="0"/>
                <a:cs typeface="Arial" panose="020B0604020202020204" pitchFamily="34" charset="0"/>
              </a:rPr>
              <a:t>Wilfrid Laurier University. Brantford Ontario Canada; </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Conservation </a:t>
            </a:r>
            <a:r>
              <a:rPr lang="en-US" sz="2400" dirty="0" err="1">
                <a:latin typeface="Arial" panose="020B0604020202020204" pitchFamily="34" charset="0"/>
                <a:cs typeface="Arial" panose="020B0604020202020204" pitchFamily="34" charset="0"/>
              </a:rPr>
              <a:t>Halton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Mountsberg</a:t>
            </a:r>
            <a:r>
              <a:rPr lang="en-US" sz="2400" dirty="0">
                <a:latin typeface="Arial" panose="020B0604020202020204" pitchFamily="34" charset="0"/>
                <a:cs typeface="Arial" panose="020B0604020202020204" pitchFamily="34" charset="0"/>
              </a:rPr>
              <a:t> Conservation Area. </a:t>
            </a:r>
            <a:r>
              <a:rPr lang="en-US" sz="2400" dirty="0" err="1">
                <a:latin typeface="Arial" panose="020B0604020202020204" pitchFamily="34" charset="0"/>
                <a:cs typeface="Arial" panose="020B0604020202020204" pitchFamily="34" charset="0"/>
              </a:rPr>
              <a:t>Campbellville</a:t>
            </a:r>
            <a:r>
              <a:rPr lang="en-US" sz="2400" dirty="0">
                <a:latin typeface="Arial" panose="020B0604020202020204" pitchFamily="34" charset="0"/>
                <a:cs typeface="Arial" panose="020B0604020202020204" pitchFamily="34" charset="0"/>
              </a:rPr>
              <a:t> Ontario </a:t>
            </a:r>
            <a:r>
              <a:rPr lang="en-US" sz="2400" dirty="0" smtClean="0">
                <a:latin typeface="Arial" panose="020B0604020202020204" pitchFamily="34" charset="0"/>
                <a:cs typeface="Arial" panose="020B0604020202020204" pitchFamily="34" charset="0"/>
              </a:rPr>
              <a:t>Canada</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29236465" y="32007148"/>
            <a:ext cx="8352928" cy="400110"/>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Corresponding Author: Bryce </a:t>
            </a:r>
            <a:r>
              <a:rPr lang="en-US" sz="2000" dirty="0" smtClean="0">
                <a:latin typeface="Times New Roman" panose="02020603050405020304" pitchFamily="18" charset="0"/>
                <a:cs typeface="Times New Roman" panose="02020603050405020304" pitchFamily="18" charset="0"/>
              </a:rPr>
              <a:t>Gunson 519 756 8228 ext. 5405 </a:t>
            </a:r>
            <a:r>
              <a:rPr lang="en-US" sz="2000" u="sng" dirty="0" smtClean="0">
                <a:latin typeface="Times New Roman" panose="02020603050405020304" pitchFamily="18" charset="0"/>
                <a:cs typeface="Times New Roman" panose="02020603050405020304" pitchFamily="18" charset="0"/>
              </a:rPr>
              <a:t>bgunson@wlu.ca</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1026" name="Picture 2" descr="C:\Users\Samsung\Downloads\CH logo_colour_vertical.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268913" y="29990924"/>
            <a:ext cx="1368152" cy="200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570495"/>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958</TotalTime>
  <Words>596</Words>
  <Application>Microsoft Office PowerPoint</Application>
  <PresentationFormat>Custom</PresentationFormat>
  <Paragraphs>36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Autumn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dc:creator>
  <cp:lastModifiedBy>Bryce Gunson</cp:lastModifiedBy>
  <cp:revision>71</cp:revision>
  <dcterms:created xsi:type="dcterms:W3CDTF">2014-01-01T19:57:04Z</dcterms:created>
  <dcterms:modified xsi:type="dcterms:W3CDTF">2015-06-19T14:16:22Z</dcterms:modified>
</cp:coreProperties>
</file>